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8"/>
  </p:sldMasterIdLst>
  <p:notesMasterIdLst>
    <p:notesMasterId r:id="rId33"/>
  </p:notesMasterIdLst>
  <p:handoutMasterIdLst>
    <p:handoutMasterId r:id="rId34"/>
  </p:handoutMasterIdLst>
  <p:sldIdLst>
    <p:sldId id="264" r:id="rId19"/>
    <p:sldId id="262" r:id="rId20"/>
    <p:sldId id="271" r:id="rId21"/>
    <p:sldId id="273" r:id="rId22"/>
    <p:sldId id="272" r:id="rId23"/>
    <p:sldId id="274" r:id="rId24"/>
    <p:sldId id="276" r:id="rId25"/>
    <p:sldId id="278" r:id="rId26"/>
    <p:sldId id="279" r:id="rId27"/>
    <p:sldId id="280" r:id="rId28"/>
    <p:sldId id="285" r:id="rId29"/>
    <p:sldId id="283" r:id="rId30"/>
    <p:sldId id="281" r:id="rId31"/>
    <p:sldId id="284" r:id="rId32"/>
  </p:sldIdLst>
  <p:sldSz cx="12192000" cy="6858000"/>
  <p:notesSz cx="6858000" cy="9144000"/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3" autoAdjust="0"/>
    <p:restoredTop sz="83842" autoAdjust="0"/>
  </p:normalViewPr>
  <p:slideViewPr>
    <p:cSldViewPr>
      <p:cViewPr>
        <p:scale>
          <a:sx n="226" d="100"/>
          <a:sy n="226" d="100"/>
        </p:scale>
        <p:origin x="824" y="-7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28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1.xml"/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34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presProps" Target="pres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479612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en-GB" smtClean="0"/>
              <a:pPr/>
              <a:t>14/05/2025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en-GB" smtClean="0"/>
              <a:pPr/>
              <a:t>14/05/2025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963613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85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58B1A-5DE9-C416-FB59-E9351734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7255-EAB1-074C-FCF2-ABA40F9BA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5F725-E451-7D4E-D0F1-0A806EE6C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IID: </a:t>
            </a:r>
            <a:r>
              <a:rPr lang="en-GB" b="1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Independant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 and Identically Distributed data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452D8-9B1B-B017-FC9D-A1551E86D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054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9609-6CC3-7330-2DA6-29E63191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D2F1D-B3B2-6FAC-EB17-9EC04BA07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A21DA-F612-2F69-B71B-43FF887F0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3E611-569D-0F0E-7650-FFA85336C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620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D69B4-844C-B491-0EF8-6B5D1477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91842-1040-035E-9289-C80C9A2B7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95545-7D03-C4B7-582E-92BE8DF52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0BE1B-02CA-7527-FA1C-FAF63951A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784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4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2CF68-9D76-12B5-C7D0-E013BC9FC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CBCEFEC-032E-A3EC-3327-621B0A9E7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2ED01F-7276-16A9-D07F-BE26A0AF2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E75E690-B917-31D1-8755-28AF97D94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33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4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57571-3BA7-2522-A334-2CDDAA0F2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1EC10-348D-FADF-869C-68F9518CA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C26CD-7A47-823B-6323-B3CA8937A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4293-1C8A-4A41-B6B0-0177B8CA7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33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67356-EA3A-1C57-1C45-5901585E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4B8DC-074B-FD55-CE39-E9075D423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D711F-BCB7-1559-5D7F-E181F8EC9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EC68E-5251-73C3-8FFE-ED2BB61BD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71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136F-2DD0-9C52-DD68-4BF2FF0D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F55DB-5697-CE21-BE37-9156F1A34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764DF-8819-8F6D-A15D-96AB2ED4B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2970-3AB3-DB55-C05C-D8E2BCF5B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707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2108F-A167-C7F6-4216-538603B8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8FE82-D3BF-CE49-5E27-692553FF3D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C50B1-E718-1910-0A9E-55E37F4F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DC661-B5B1-3317-7AD7-5C2E0CA25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372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B6B1-4418-6667-0515-2C1FD50E0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3C6C4-77F4-30DE-D424-00D71BA16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200D8-AF85-E93C-B6CE-DD5DC7C61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HIPAA: 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The Health Insurance Portability and Accountability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GDPR: General data protection regulation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CCPA: California Consumer Privacy Act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CDC: Center for Disease Control and Prevention</a:t>
            </a:r>
          </a:p>
          <a:p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NIH: National Intitutes of Health</a:t>
            </a:r>
            <a:b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</a:br>
            <a:r>
              <a:rPr lang="en-NL" b="0" i="0" dirty="0">
                <a:solidFill>
                  <a:srgbClr val="040C28"/>
                </a:solidFill>
                <a:effectLst/>
                <a:latin typeface="Google Sans"/>
              </a:rPr>
              <a:t>ABCD: 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Adolescent Brain Cognitive Development</a:t>
            </a: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endParaRPr lang="en-GB" b="1" i="0" dirty="0">
              <a:solidFill>
                <a:srgbClr val="76767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IID: </a:t>
            </a:r>
            <a:r>
              <a:rPr lang="en-GB" b="1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Independant</a:t>
            </a:r>
            <a:r>
              <a:rPr lang="en-GB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 and Identically Distributed data</a:t>
            </a:r>
            <a:endParaRPr lang="en-NL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0E291-BFDB-B0BF-5205-F051C3885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43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0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for title">
    <p:bg>
      <p:bgPr>
        <a:solidFill>
          <a:srgbClr val="E3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 (JU-Free)"/>
          <p:cNvSpPr>
            <a:spLocks noGrp="1"/>
          </p:cNvSpPr>
          <p:nvPr>
            <p:ph type="body" sz="quarter" idx="13" hasCustomPrompt="1"/>
          </p:nvPr>
        </p:nvSpPr>
        <p:spPr>
          <a:xfrm>
            <a:off x="863545" y="512677"/>
            <a:ext cx="10080000" cy="3647900"/>
          </a:xfrm>
        </p:spPr>
        <p:txBody>
          <a:bodyPr anchor="b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68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6800" b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6800" b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/>
            <a:r>
              <a:rPr lang="en-GB" dirty="0"/>
              <a:t>[Title]</a:t>
            </a:r>
          </a:p>
          <a:p>
            <a:pPr lvl="0"/>
            <a:r>
              <a:rPr lang="en-GB" dirty="0"/>
              <a:t>JU-LEVEL1=Standard</a:t>
            </a:r>
          </a:p>
          <a:p>
            <a:pPr lvl="1"/>
            <a:r>
              <a:rPr lang="en-GB" dirty="0"/>
              <a:t>JU-LEVEL2=Title light</a:t>
            </a:r>
          </a:p>
        </p:txBody>
      </p:sp>
      <p:sp>
        <p:nvSpPr>
          <p:cNvPr id="11" name="date 3 (JU-Free)"/>
          <p:cNvSpPr>
            <a:spLocks noGrp="1"/>
          </p:cNvSpPr>
          <p:nvPr>
            <p:ph type="body" sz="quarter" idx="14" hasCustomPrompt="1"/>
          </p:nvPr>
        </p:nvSpPr>
        <p:spPr>
          <a:xfrm>
            <a:off x="939613" y="4528107"/>
            <a:ext cx="9900000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baseline="0">
                <a:solidFill>
                  <a:schemeClr val="bg1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[Date presentation]</a:t>
            </a:r>
          </a:p>
          <a:p>
            <a:pPr lvl="0"/>
            <a:r>
              <a:rPr lang="en-GB"/>
              <a:t>JU-LEVEL1=Standard</a:t>
            </a:r>
            <a:endParaRPr lang="en-GB" dirty="0"/>
          </a:p>
        </p:txBody>
      </p:sp>
      <p:sp>
        <p:nvSpPr>
          <p:cNvPr id="12" name="Naam van presentator 2 (JU-Free)"/>
          <p:cNvSpPr>
            <a:spLocks noGrp="1"/>
          </p:cNvSpPr>
          <p:nvPr>
            <p:ph type="body" sz="quarter" idx="15" hasCustomPrompt="1"/>
          </p:nvPr>
        </p:nvSpPr>
        <p:spPr>
          <a:xfrm>
            <a:off x="939613" y="4774496"/>
            <a:ext cx="9900000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baseline="0">
                <a:solidFill>
                  <a:schemeClr val="bg1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[Name presentor (optional)]</a:t>
            </a:r>
          </a:p>
          <a:p>
            <a:pPr lvl="0"/>
            <a:r>
              <a:rPr lang="en-GB"/>
              <a:t>JU-LEVEL1=Standard</a:t>
            </a:r>
            <a:endParaRPr lang="en-GB" dirty="0"/>
          </a:p>
        </p:txBody>
      </p:sp>
      <p:sp>
        <p:nvSpPr>
          <p:cNvPr id="13" name="Vrije tekstregel voor toelichting 1 (JU-Free)"/>
          <p:cNvSpPr>
            <a:spLocks noGrp="1"/>
          </p:cNvSpPr>
          <p:nvPr>
            <p:ph type="body" sz="quarter" idx="16" hasCustomPrompt="1"/>
          </p:nvPr>
        </p:nvSpPr>
        <p:spPr>
          <a:xfrm>
            <a:off x="939613" y="5018400"/>
            <a:ext cx="9900000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baseline="0">
                <a:solidFill>
                  <a:schemeClr val="bg1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baseline="0">
                <a:solidFill>
                  <a:schemeClr val="bg1"/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[Explanation (optional)]</a:t>
            </a:r>
          </a:p>
          <a:p>
            <a:pPr lvl="0"/>
            <a:r>
              <a:rPr lang="en-GB"/>
              <a:t>JU-LEVEL1=Standard</a:t>
            </a:r>
            <a:endParaRPr lang="en-GB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CE79532-F73A-46D9-99BD-2671E5FB4266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6BF83B5A-C6CF-48C5-B71B-9B42623D10D1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0654300-5005-4EFF-B397-2A0B8AA33AA1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4398FFA1-92E1-4103-B7CC-AA28C894B667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25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 (JU-Free)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B9C5-BE15-4844-92EA-6B5A4B794705}" type="datetime4">
              <a:rPr lang="en-GB" noProof="1" smtClean="0"/>
              <a:t>14 May 2025</a:t>
            </a:fld>
            <a:endParaRPr lang="en-GB" noProof="1"/>
          </a:p>
        </p:txBody>
      </p:sp>
      <p:sp>
        <p:nvSpPr>
          <p:cNvPr id="4" name="Footer Placeholder 2 (JU-Free)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1"/>
              <a:t>[Voettekst]</a:t>
            </a:r>
          </a:p>
        </p:txBody>
      </p:sp>
      <p:sp>
        <p:nvSpPr>
          <p:cNvPr id="5" name="Slide Number Placeholder 3 (JU-Free)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1">
                <a:solidFill>
                  <a:schemeClr val="accent1"/>
                </a:solidFill>
              </a:rPr>
              <a:t>|</a:t>
            </a:r>
            <a:r>
              <a:rPr lang="en-GB" noProof="1"/>
              <a:t> </a:t>
            </a:r>
            <a:fld id="{1336C48C-F87C-4E4B-81EF-5027B17D1F61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rame text 4 (JU-Free)"/>
          <p:cNvSpPr>
            <a:spLocks noGrp="1"/>
          </p:cNvSpPr>
          <p:nvPr>
            <p:ph type="body" sz="quarter" idx="13" hasCustomPrompt="1"/>
          </p:nvPr>
        </p:nvSpPr>
        <p:spPr>
          <a:xfrm>
            <a:off x="1017712" y="2215838"/>
            <a:ext cx="10298980" cy="32035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700" b="0" baseline="0">
                <a:solidFill>
                  <a:schemeClr val="accent5"/>
                </a:solidFill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2800" b="0" spc="-110" baseline="0">
                <a:solidFill>
                  <a:schemeClr val="accent5"/>
                </a:solidFill>
              </a:defRPr>
            </a:lvl2pPr>
            <a:lvl3pPr marL="324000" indent="-324000">
              <a:lnSpc>
                <a:spcPct val="90000"/>
              </a:lnSpc>
              <a:spcBef>
                <a:spcPts val="0"/>
              </a:spcBef>
              <a:buFontTx/>
              <a:buChar char="–"/>
              <a:defRPr sz="2800" b="0" spc="-110" baseline="0">
                <a:solidFill>
                  <a:schemeClr val="accent5"/>
                </a:solidFill>
              </a:defRPr>
            </a:lvl3pPr>
            <a:lvl4pPr marL="32400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 spc="-110" baseline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GB" dirty="0"/>
              <a:t>[Heading]</a:t>
            </a:r>
          </a:p>
          <a:p>
            <a:pPr lvl="0"/>
            <a:r>
              <a:rPr lang="en-GB" dirty="0"/>
              <a:t>JU-LEVEL1=Heading</a:t>
            </a:r>
          </a:p>
          <a:p>
            <a:pPr lvl="1"/>
            <a:r>
              <a:rPr lang="en-GB" dirty="0"/>
              <a:t>JU-LEVEL2=Plain text</a:t>
            </a:r>
          </a:p>
          <a:p>
            <a:pPr lvl="2"/>
            <a:r>
              <a:rPr lang="en-GB" dirty="0"/>
              <a:t>JU-LEVEL3=List 1st level</a:t>
            </a:r>
          </a:p>
          <a:p>
            <a:pPr lvl="3"/>
            <a:r>
              <a:rPr lang="en-GB" dirty="0"/>
              <a:t>JU-LEVEL4=Indent </a:t>
            </a:r>
          </a:p>
        </p:txBody>
      </p:sp>
      <p:sp>
        <p:nvSpPr>
          <p:cNvPr id="2" name="***Title 5 (JU-Free)"/>
          <p:cNvSpPr>
            <a:spLocks noGrp="1"/>
          </p:cNvSpPr>
          <p:nvPr>
            <p:ph type="title" hasCustomPrompt="1"/>
          </p:nvPr>
        </p:nvSpPr>
        <p:spPr>
          <a:xfrm>
            <a:off x="876692" y="931413"/>
            <a:ext cx="10440000" cy="720000"/>
          </a:xfrm>
        </p:spPr>
        <p:txBody>
          <a:bodyPr/>
          <a:lstStyle>
            <a:lvl1pPr>
              <a:defRPr sz="4400" b="0" cap="none" spc="-210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[Highlights]</a:t>
            </a:r>
          </a:p>
        </p:txBody>
      </p:sp>
      <p:sp>
        <p:nvSpPr>
          <p:cNvPr id="10" name="Kopregel 6 (JU-Free)"/>
          <p:cNvSpPr>
            <a:spLocks noGrp="1"/>
          </p:cNvSpPr>
          <p:nvPr>
            <p:ph type="body" sz="quarter" idx="1002" hasCustomPrompt="1"/>
          </p:nvPr>
        </p:nvSpPr>
        <p:spPr>
          <a:xfrm>
            <a:off x="854075" y="609569"/>
            <a:ext cx="10440000" cy="288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cap="all">
                <a:solidFill>
                  <a:schemeClr val="accent5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[header line]</a:t>
            </a:r>
          </a:p>
          <a:p>
            <a:pPr lvl="0"/>
            <a:r>
              <a:rPr lang="en-GB"/>
              <a:t>JU-LEVEL1=Header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54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mediate slide Maroon">
    <p:bg>
      <p:bgPr>
        <a:solidFill>
          <a:srgbClr val="730E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text 1 (JU-Free)">
            <a:extLst>
              <a:ext uri="{FF2B5EF4-FFF2-40B4-BE49-F238E27FC236}">
                <a16:creationId xmlns:a16="http://schemas.microsoft.com/office/drawing/2014/main" id="{FE10598B-5335-4C41-B925-F9DA24742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4719" y="2808000"/>
            <a:ext cx="10440000" cy="2160000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6800" cap="all" baseline="0">
                <a:solidFill>
                  <a:srgbClr val="EE1C25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Tx/>
              <a:buNone/>
              <a:defRPr sz="3600" i="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indent="0" algn="ctr">
              <a:buFontTx/>
              <a:buNone/>
              <a:defRPr/>
            </a:lvl3pPr>
            <a:lvl4pPr algn="ctr"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 algn="ctr">
              <a:defRPr/>
            </a:lvl5pPr>
            <a:lvl6pPr marL="0" algn="ctr">
              <a:defRPr/>
            </a:lvl6pPr>
            <a:lvl7pPr marL="0" algn="ctr">
              <a:defRPr/>
            </a:lvl7pPr>
            <a:lvl8pPr marL="0" algn="ctr">
              <a:defRPr/>
            </a:lvl8pPr>
            <a:lvl9pPr algn="ctr">
              <a:defRPr/>
            </a:lvl9pPr>
          </a:lstStyle>
          <a:p>
            <a:pPr lvl="0"/>
            <a:r>
              <a:rPr lang="en-GB" dirty="0"/>
              <a:t>[Title]</a:t>
            </a:r>
          </a:p>
          <a:p>
            <a:pPr lvl="0"/>
            <a:r>
              <a:rPr lang="en-GB" dirty="0"/>
              <a:t>JU-LEVEL1=Standard</a:t>
            </a:r>
          </a:p>
          <a:p>
            <a:pPr lvl="1"/>
            <a:r>
              <a:rPr lang="en-GB" dirty="0"/>
              <a:t>JU-LEVEL2=Title light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D5A0458-070B-4527-96CC-5087317503A8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C921EEE5-7176-4A92-B4F2-C7380925D4D3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4E967407-0DA3-4DEC-9463-E90A92E47A2B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681CA95E-01CF-4AFF-A6A3-A1DCD9E81A13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4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chtergrondvlak 1"/>
          <p:cNvSpPr>
            <a:spLocks noSelect="1"/>
          </p:cNvSpPr>
          <p:nvPr userDrawn="1"/>
        </p:nvSpPr>
        <p:spPr>
          <a:xfrm>
            <a:off x="864000" y="1484784"/>
            <a:ext cx="10440000" cy="4716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Frame content 2 (JU-Free)"/>
          <p:cNvSpPr>
            <a:spLocks noGrp="1"/>
          </p:cNvSpPr>
          <p:nvPr>
            <p:ph idx="1" hasCustomPrompt="1"/>
          </p:nvPr>
        </p:nvSpPr>
        <p:spPr bwMode="gray">
          <a:xfrm>
            <a:off x="1066027" y="1773930"/>
            <a:ext cx="10062000" cy="4212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6pPr>
              <a:defRPr/>
            </a:lvl6pPr>
            <a:lvl7pPr>
              <a:defRPr/>
            </a:lvl7pPr>
          </a:lstStyle>
          <a:p>
            <a:pPr lvl="0"/>
            <a:r>
              <a:rPr lang="en-GB"/>
              <a:t>[Text]</a:t>
            </a:r>
          </a:p>
          <a:p>
            <a:pPr lvl="0"/>
            <a:r>
              <a:rPr lang="en-GB"/>
              <a:t>JU-LEVEL1=List 1st level</a:t>
            </a:r>
          </a:p>
          <a:p>
            <a:pPr lvl="1"/>
            <a:r>
              <a:rPr lang="en-GB"/>
              <a:t>JU-LEVEL2=List 2nd level</a:t>
            </a:r>
          </a:p>
          <a:p>
            <a:pPr lvl="2"/>
            <a:r>
              <a:rPr lang="en-GB"/>
              <a:t>JU-LEVEL3=List 3rd level</a:t>
            </a:r>
          </a:p>
          <a:p>
            <a:pPr lvl="3"/>
            <a:r>
              <a:rPr lang="en-GB"/>
              <a:t>JU-LEVEL4=List number 1st level</a:t>
            </a:r>
          </a:p>
          <a:p>
            <a:pPr lvl="4"/>
            <a:r>
              <a:rPr lang="en-GB"/>
              <a:t>JU-LEVEL5=List number 2nd level</a:t>
            </a:r>
          </a:p>
          <a:p>
            <a:pPr lvl="5"/>
            <a:r>
              <a:rPr lang="en-GB"/>
              <a:t>JU-LEVEL6=List number 3rd level</a:t>
            </a:r>
          </a:p>
          <a:p>
            <a:pPr lvl="6"/>
            <a:r>
              <a:rPr lang="en-GB"/>
              <a:t>JU-LEVEL7=Plain text</a:t>
            </a:r>
          </a:p>
          <a:p>
            <a:pPr lvl="7"/>
            <a:r>
              <a:rPr lang="en-GB"/>
              <a:t>JU-LEVEL8=Heading</a:t>
            </a:r>
          </a:p>
          <a:p>
            <a:pPr lvl="8"/>
            <a:r>
              <a:rPr lang="en-GB"/>
              <a:t>JU-LEVEL9=Indent 1st level</a:t>
            </a:r>
            <a:endParaRPr lang="en-GB" noProof="1"/>
          </a:p>
        </p:txBody>
      </p:sp>
      <p:sp>
        <p:nvSpPr>
          <p:cNvPr id="7" name="Date Placeholder 3 (JU-Free)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DE11-90EF-4400-A6F5-8A2DCCBD9698}" type="datetime4">
              <a:rPr lang="en-GB" noProof="1" smtClean="0"/>
              <a:t>14 May 2025</a:t>
            </a:fld>
            <a:endParaRPr lang="en-GB" noProof="1"/>
          </a:p>
        </p:txBody>
      </p:sp>
      <p:sp>
        <p:nvSpPr>
          <p:cNvPr id="8" name="Footer Placeholder 4 (JU-Free)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1"/>
              <a:t>[Voettekst]</a:t>
            </a:r>
          </a:p>
        </p:txBody>
      </p:sp>
      <p:sp>
        <p:nvSpPr>
          <p:cNvPr id="9" name="Slide Number Placeholder 5 (JU-Free)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1"/>
              <a:t>| </a:t>
            </a:r>
            <a:fld id="{1336C48C-F87C-4E4B-81EF-5027B17D1F61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" name="Title 6 (JU-Free)"/>
          <p:cNvSpPr>
            <a:spLocks noGrp="1"/>
          </p:cNvSpPr>
          <p:nvPr>
            <p:ph type="title" hasCustomPrompt="1"/>
          </p:nvPr>
        </p:nvSpPr>
        <p:spPr bwMode="gray">
          <a:xfrm>
            <a:off x="864000" y="895740"/>
            <a:ext cx="10440000" cy="2880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1"/>
              <a:t>[Title]</a:t>
            </a:r>
          </a:p>
        </p:txBody>
      </p:sp>
      <p:sp>
        <p:nvSpPr>
          <p:cNvPr id="10" name="Kopregel 7 (JU-Free)"/>
          <p:cNvSpPr>
            <a:spLocks noGrp="1"/>
          </p:cNvSpPr>
          <p:nvPr>
            <p:ph type="body" sz="quarter" idx="1002" hasCustomPrompt="1"/>
          </p:nvPr>
        </p:nvSpPr>
        <p:spPr>
          <a:xfrm>
            <a:off x="864000" y="680400"/>
            <a:ext cx="10463213" cy="216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cap="all">
                <a:solidFill>
                  <a:schemeClr val="accent5"/>
                </a:solidFill>
              </a:defRPr>
            </a:lvl1pPr>
            <a:lvl2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2pPr>
            <a:lvl3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3pPr>
            <a:lvl4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4pPr>
            <a:lvl5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5pPr>
            <a:lvl6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6pPr>
            <a:lvl7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7pPr>
            <a:lvl8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8pPr>
            <a:lvl9pPr marL="0" marR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600" b="0" i="0" u="none" cap="all" baseline="0">
                <a:solidFill>
                  <a:schemeClr val="accent5">
                    <a:lumMod val="100000"/>
                  </a:schemeClr>
                </a:solidFill>
                <a:latin typeface="Open Sans" panose="020B0606030504020204" pitchFamily="34" charset="0"/>
              </a:defRPr>
            </a:lvl9pPr>
          </a:lstStyle>
          <a:p>
            <a:pPr lvl="0"/>
            <a:r>
              <a:rPr lang="en-GB"/>
              <a:t>[Header line]</a:t>
            </a:r>
          </a:p>
          <a:p>
            <a:pPr lvl="0"/>
            <a:r>
              <a:rPr lang="en-GB"/>
              <a:t>JU-LEVEL1=Header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09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ed box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 (JU-Free)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idx="1000" hasCustomPrompt="1"/>
            <p:custDataLst>
              <p:custData r:id="rId1"/>
            </p:custDataLst>
          </p:nvPr>
        </p:nvSpPr>
        <p:spPr>
          <a:xfrm>
            <a:off x="280800" y="280800"/>
            <a:ext cx="3445200" cy="3445200"/>
          </a:xfrm>
          <a:prstGeom prst="rect">
            <a:avLst/>
          </a:prstGeom>
          <a:solidFill>
            <a:srgbClr val="E3000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324000" indent="-324000" algn="ctr" defTabSz="1088610" rtl="0" eaLnBrk="1" latinLnBrk="0" hangingPunct="1">
              <a:spcBef>
                <a:spcPts val="900"/>
              </a:spcBef>
              <a:buFont typeface="Arial" pitchFamily="34" charset="0"/>
              <a:buNone/>
              <a:defRPr/>
            </a:lvl1pPr>
          </a:lstStyle>
          <a:p>
            <a:pPr algn="ctr"/>
            <a:r>
              <a:rPr lang="en-GB"/>
              <a:t> </a:t>
            </a:r>
            <a:endParaRPr lang="en-GB" dirty="0"/>
          </a:p>
        </p:txBody>
      </p:sp>
      <p:sp>
        <p:nvSpPr>
          <p:cNvPr id="6" name="Frame text 2 (JU-Free)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79200"/>
            <a:ext cx="3097213" cy="223202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240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[Heading]</a:t>
            </a:r>
          </a:p>
          <a:p>
            <a:pPr lvl="0"/>
            <a:r>
              <a:rPr lang="en-GB" dirty="0"/>
              <a:t>JU-LEVEL1=Heading</a:t>
            </a:r>
          </a:p>
          <a:p>
            <a:pPr lvl="1"/>
            <a:r>
              <a:rPr lang="en-GB" dirty="0"/>
              <a:t>JU-LEVEL2=Plain text</a:t>
            </a:r>
          </a:p>
        </p:txBody>
      </p:sp>
      <p:sp>
        <p:nvSpPr>
          <p:cNvPr id="11" name="Text Placeholder 8 (PHJU) (JU-Free)">
            <a:extLst>
              <a:ext uri="{FF2B5EF4-FFF2-40B4-BE49-F238E27FC236}">
                <a16:creationId xmlns:a16="http://schemas.microsoft.com/office/drawing/2014/main" id="{CE694AD3-41BA-4E66-9E26-889A9A92E668}"/>
              </a:ext>
            </a:extLst>
          </p:cNvPr>
          <p:cNvSpPr>
            <a:spLocks noGrp="1"/>
          </p:cNvSpPr>
          <p:nvPr>
            <p:ph type="body" idx="1002" hasCustomPrompt="1"/>
            <p:custDataLst>
              <p:custData r:id="rId2"/>
            </p:custDataLst>
          </p:nvPr>
        </p:nvSpPr>
        <p:spPr>
          <a:xfrm>
            <a:off x="-2400944" y="-1"/>
            <a:ext cx="2016224" cy="519319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t" anchorCtr="0"/>
          <a:lstStyle>
            <a:lvl1pPr marL="0" indent="0" algn="l" defTabSz="1088610" rtl="0" eaLnBrk="1" latinLnBrk="0" hangingPunct="1">
              <a:spcBef>
                <a:spcPts val="0"/>
              </a:spcBef>
              <a:buFont typeface="Arial" pitchFamily="34" charset="0"/>
              <a:buNone/>
              <a:defRPr lang="en-GB" sz="1000" noProof="0" dirty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you insert a picture, it will automatically be placed in the background. The logo and text will appear above the photo.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When you change the picture, PowerPoint will automatically place the picture in the foreground. Click in the ribbon above on Home | Reset. The lay-out will then automatically be adjusted.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To enlarge a picture please click on the corner and drag. To shift the picture: click on Crop in the tab Format.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This frame will not be printed or shown in a presentation. Click in the border of the frames (text and picture) and press delete.</a:t>
            </a:r>
            <a:endParaRPr lang="en-GB" sz="1000" kern="1200" noProof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Frame picture 6 (PHJU) (JU-Free)">
            <a:extLst>
              <a:ext uri="{FF2B5EF4-FFF2-40B4-BE49-F238E27FC236}">
                <a16:creationId xmlns:a16="http://schemas.microsoft.com/office/drawing/2014/main" id="{8E062E0E-E73F-48DF-AC99-DF50F837C74B}"/>
              </a:ext>
            </a:extLst>
          </p:cNvPr>
          <p:cNvSpPr>
            <a:spLocks noGrp="1" noChangeAspect="1"/>
          </p:cNvSpPr>
          <p:nvPr>
            <p:ph type="pic" sz="quarter" idx="1004" hasCustomPrompt="1"/>
          </p:nvPr>
        </p:nvSpPr>
        <p:spPr>
          <a:xfrm>
            <a:off x="-2292832" y="2163867"/>
            <a:ext cx="1800000" cy="901464"/>
          </a:xfrm>
          <a:blipFill>
            <a:blip r:embed="rId5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13" name="Frame picture 1 (PHJU) (JU-Free)">
            <a:extLst>
              <a:ext uri="{FF2B5EF4-FFF2-40B4-BE49-F238E27FC236}">
                <a16:creationId xmlns:a16="http://schemas.microsoft.com/office/drawing/2014/main" id="{B58C52B4-42A2-4237-B9D9-4723DA98E9AD}"/>
              </a:ext>
            </a:extLst>
          </p:cNvPr>
          <p:cNvSpPr>
            <a:spLocks noGrp="1" noChangeAspect="1"/>
          </p:cNvSpPr>
          <p:nvPr>
            <p:ph type="body" idx="1005" hasCustomPrompt="1"/>
            <p:custDataLst>
              <p:custData r:id="rId3"/>
            </p:custDataLst>
          </p:nvPr>
        </p:nvSpPr>
        <p:spPr>
          <a:xfrm>
            <a:off x="-2289762" y="3838814"/>
            <a:ext cx="1800000" cy="30845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lvl1pPr>
          </a:lstStyle>
          <a:p>
            <a:pPr algn="ctr"/>
            <a:r>
              <a:rPr lang="en-GB" noProof="0"/>
              <a:t> </a:t>
            </a:r>
          </a:p>
        </p:txBody>
      </p:sp>
      <p:sp>
        <p:nvSpPr>
          <p:cNvPr id="14" name="Freeform 285 (JU-Free)">
            <a:extLst>
              <a:ext uri="{FF2B5EF4-FFF2-40B4-BE49-F238E27FC236}">
                <a16:creationId xmlns:a16="http://schemas.microsoft.com/office/drawing/2014/main" id="{267488FE-E134-4A7F-A463-AFE77A789AF4}"/>
              </a:ext>
            </a:extLst>
          </p:cNvPr>
          <p:cNvSpPr>
            <a:spLocks noGrp="1"/>
          </p:cNvSpPr>
          <p:nvPr>
            <p:ph type="pic" sz="quarter" idx="1001" hasCustomPrompt="1"/>
          </p:nvPr>
        </p:nvSpPr>
        <p:spPr>
          <a:xfrm>
            <a:off x="10" y="6"/>
            <a:ext cx="12193190" cy="6857994"/>
          </a:xfrm>
          <a:custGeom>
            <a:avLst/>
            <a:gdLst>
              <a:gd name="connsiteX0" fmla="*/ 6147849 w 12193190"/>
              <a:gd name="connsiteY0" fmla="*/ 6687150 h 6857994"/>
              <a:gd name="connsiteX1" fmla="*/ 6145959 w 12193190"/>
              <a:gd name="connsiteY1" fmla="*/ 6690779 h 6857994"/>
              <a:gd name="connsiteX2" fmla="*/ 6150873 w 12193190"/>
              <a:gd name="connsiteY2" fmla="*/ 6692290 h 6857994"/>
              <a:gd name="connsiteX3" fmla="*/ 6152763 w 12193190"/>
              <a:gd name="connsiteY3" fmla="*/ 6688662 h 6857994"/>
              <a:gd name="connsiteX4" fmla="*/ 6147849 w 12193190"/>
              <a:gd name="connsiteY4" fmla="*/ 6687150 h 6857994"/>
              <a:gd name="connsiteX5" fmla="*/ 6091228 w 12193190"/>
              <a:gd name="connsiteY5" fmla="*/ 6683370 h 6857994"/>
              <a:gd name="connsiteX6" fmla="*/ 6091228 w 12193190"/>
              <a:gd name="connsiteY6" fmla="*/ 6684958 h 6857994"/>
              <a:gd name="connsiteX7" fmla="*/ 6091228 w 12193190"/>
              <a:gd name="connsiteY7" fmla="*/ 6686545 h 6857994"/>
              <a:gd name="connsiteX8" fmla="*/ 6089641 w 12193190"/>
              <a:gd name="connsiteY8" fmla="*/ 6707183 h 6857994"/>
              <a:gd name="connsiteX9" fmla="*/ 6088054 w 12193190"/>
              <a:gd name="connsiteY9" fmla="*/ 6708771 h 6857994"/>
              <a:gd name="connsiteX10" fmla="*/ 6095991 w 12193190"/>
              <a:gd name="connsiteY10" fmla="*/ 6710358 h 6857994"/>
              <a:gd name="connsiteX11" fmla="*/ 6095991 w 12193190"/>
              <a:gd name="connsiteY11" fmla="*/ 6707183 h 6857994"/>
              <a:gd name="connsiteX12" fmla="*/ 6094403 w 12193190"/>
              <a:gd name="connsiteY12" fmla="*/ 6705596 h 6857994"/>
              <a:gd name="connsiteX13" fmla="*/ 6095991 w 12193190"/>
              <a:gd name="connsiteY13" fmla="*/ 6691308 h 6857994"/>
              <a:gd name="connsiteX14" fmla="*/ 6110278 w 12193190"/>
              <a:gd name="connsiteY14" fmla="*/ 6710358 h 6857994"/>
              <a:gd name="connsiteX15" fmla="*/ 6113453 w 12193190"/>
              <a:gd name="connsiteY15" fmla="*/ 6710358 h 6857994"/>
              <a:gd name="connsiteX16" fmla="*/ 6111866 w 12193190"/>
              <a:gd name="connsiteY16" fmla="*/ 6686545 h 6857994"/>
              <a:gd name="connsiteX17" fmla="*/ 6111866 w 12193190"/>
              <a:gd name="connsiteY17" fmla="*/ 6684958 h 6857994"/>
              <a:gd name="connsiteX18" fmla="*/ 6107103 w 12193190"/>
              <a:gd name="connsiteY18" fmla="*/ 6684958 h 6857994"/>
              <a:gd name="connsiteX19" fmla="*/ 6107103 w 12193190"/>
              <a:gd name="connsiteY19" fmla="*/ 6686545 h 6857994"/>
              <a:gd name="connsiteX20" fmla="*/ 6108691 w 12193190"/>
              <a:gd name="connsiteY20" fmla="*/ 6686545 h 6857994"/>
              <a:gd name="connsiteX21" fmla="*/ 6108691 w 12193190"/>
              <a:gd name="connsiteY21" fmla="*/ 6702421 h 6857994"/>
              <a:gd name="connsiteX22" fmla="*/ 6095991 w 12193190"/>
              <a:gd name="connsiteY22" fmla="*/ 6684958 h 6857994"/>
              <a:gd name="connsiteX23" fmla="*/ 6078528 w 12193190"/>
              <a:gd name="connsiteY23" fmla="*/ 6681782 h 6857994"/>
              <a:gd name="connsiteX24" fmla="*/ 6076941 w 12193190"/>
              <a:gd name="connsiteY24" fmla="*/ 6683370 h 6857994"/>
              <a:gd name="connsiteX25" fmla="*/ 6080116 w 12193190"/>
              <a:gd name="connsiteY25" fmla="*/ 6684957 h 6857994"/>
              <a:gd name="connsiteX26" fmla="*/ 6075353 w 12193190"/>
              <a:gd name="connsiteY26" fmla="*/ 6704008 h 6857994"/>
              <a:gd name="connsiteX27" fmla="*/ 6073766 w 12193190"/>
              <a:gd name="connsiteY27" fmla="*/ 6705595 h 6857994"/>
              <a:gd name="connsiteX28" fmla="*/ 6072178 w 12193190"/>
              <a:gd name="connsiteY28" fmla="*/ 6705595 h 6857994"/>
              <a:gd name="connsiteX29" fmla="*/ 6081704 w 12193190"/>
              <a:gd name="connsiteY29" fmla="*/ 6708770 h 6857994"/>
              <a:gd name="connsiteX30" fmla="*/ 6081704 w 12193190"/>
              <a:gd name="connsiteY30" fmla="*/ 6707183 h 6857994"/>
              <a:gd name="connsiteX31" fmla="*/ 6080116 w 12193190"/>
              <a:gd name="connsiteY31" fmla="*/ 6705595 h 6857994"/>
              <a:gd name="connsiteX32" fmla="*/ 6083291 w 12193190"/>
              <a:gd name="connsiteY32" fmla="*/ 6684957 h 6857994"/>
              <a:gd name="connsiteX33" fmla="*/ 6086467 w 12193190"/>
              <a:gd name="connsiteY33" fmla="*/ 6684957 h 6857994"/>
              <a:gd name="connsiteX34" fmla="*/ 6086467 w 12193190"/>
              <a:gd name="connsiteY34" fmla="*/ 6683370 h 6857994"/>
              <a:gd name="connsiteX35" fmla="*/ 6136147 w 12193190"/>
              <a:gd name="connsiteY35" fmla="*/ 6680195 h 6857994"/>
              <a:gd name="connsiteX36" fmla="*/ 6129652 w 12193190"/>
              <a:gd name="connsiteY36" fmla="*/ 6681148 h 6857994"/>
              <a:gd name="connsiteX37" fmla="*/ 6118287 w 12193190"/>
              <a:gd name="connsiteY37" fmla="*/ 6697658 h 6857994"/>
              <a:gd name="connsiteX38" fmla="*/ 6135173 w 12193190"/>
              <a:gd name="connsiteY38" fmla="*/ 6706865 h 6857994"/>
              <a:gd name="connsiteX39" fmla="*/ 6143615 w 12193190"/>
              <a:gd name="connsiteY39" fmla="*/ 6701785 h 6857994"/>
              <a:gd name="connsiteX40" fmla="*/ 6141992 w 12193190"/>
              <a:gd name="connsiteY40" fmla="*/ 6696070 h 6857994"/>
              <a:gd name="connsiteX41" fmla="*/ 6141018 w 12193190"/>
              <a:gd name="connsiteY41" fmla="*/ 6696070 h 6857994"/>
              <a:gd name="connsiteX42" fmla="*/ 6134523 w 12193190"/>
              <a:gd name="connsiteY42" fmla="*/ 6703690 h 6857994"/>
              <a:gd name="connsiteX43" fmla="*/ 6124782 w 12193190"/>
              <a:gd name="connsiteY43" fmla="*/ 6696705 h 6857994"/>
              <a:gd name="connsiteX44" fmla="*/ 6137121 w 12193190"/>
              <a:gd name="connsiteY44" fmla="*/ 6693848 h 6857994"/>
              <a:gd name="connsiteX45" fmla="*/ 6138420 w 12193190"/>
              <a:gd name="connsiteY45" fmla="*/ 6694483 h 6857994"/>
              <a:gd name="connsiteX46" fmla="*/ 6139719 w 12193190"/>
              <a:gd name="connsiteY46" fmla="*/ 6694483 h 6857994"/>
              <a:gd name="connsiteX47" fmla="*/ 6138420 w 12193190"/>
              <a:gd name="connsiteY47" fmla="*/ 6688768 h 6857994"/>
              <a:gd name="connsiteX48" fmla="*/ 6137121 w 12193190"/>
              <a:gd name="connsiteY48" fmla="*/ 6689085 h 6857994"/>
              <a:gd name="connsiteX49" fmla="*/ 6136147 w 12193190"/>
              <a:gd name="connsiteY49" fmla="*/ 6691308 h 6857994"/>
              <a:gd name="connsiteX50" fmla="*/ 6123483 w 12193190"/>
              <a:gd name="connsiteY50" fmla="*/ 6693848 h 6857994"/>
              <a:gd name="connsiteX51" fmla="*/ 6128678 w 12193190"/>
              <a:gd name="connsiteY51" fmla="*/ 6684005 h 6857994"/>
              <a:gd name="connsiteX52" fmla="*/ 6136471 w 12193190"/>
              <a:gd name="connsiteY52" fmla="*/ 6686228 h 6857994"/>
              <a:gd name="connsiteX53" fmla="*/ 6137446 w 12193190"/>
              <a:gd name="connsiteY53" fmla="*/ 6685593 h 6857994"/>
              <a:gd name="connsiteX54" fmla="*/ 6136147 w 12193190"/>
              <a:gd name="connsiteY54" fmla="*/ 6680195 h 6857994"/>
              <a:gd name="connsiteX55" fmla="*/ 6051541 w 12193190"/>
              <a:gd name="connsiteY55" fmla="*/ 6670670 h 6857994"/>
              <a:gd name="connsiteX56" fmla="*/ 6049953 w 12193190"/>
              <a:gd name="connsiteY56" fmla="*/ 6672258 h 6857994"/>
              <a:gd name="connsiteX57" fmla="*/ 6049953 w 12193190"/>
              <a:gd name="connsiteY57" fmla="*/ 6673845 h 6857994"/>
              <a:gd name="connsiteX58" fmla="*/ 6037254 w 12193190"/>
              <a:gd name="connsiteY58" fmla="*/ 6689720 h 6857994"/>
              <a:gd name="connsiteX59" fmla="*/ 6035666 w 12193190"/>
              <a:gd name="connsiteY59" fmla="*/ 6688133 h 6857994"/>
              <a:gd name="connsiteX60" fmla="*/ 6034079 w 12193190"/>
              <a:gd name="connsiteY60" fmla="*/ 6689720 h 6857994"/>
              <a:gd name="connsiteX61" fmla="*/ 6040428 w 12193190"/>
              <a:gd name="connsiteY61" fmla="*/ 6692895 h 6857994"/>
              <a:gd name="connsiteX62" fmla="*/ 6038841 w 12193190"/>
              <a:gd name="connsiteY62" fmla="*/ 6691308 h 6857994"/>
              <a:gd name="connsiteX63" fmla="*/ 6049953 w 12193190"/>
              <a:gd name="connsiteY63" fmla="*/ 6678608 h 6857994"/>
              <a:gd name="connsiteX64" fmla="*/ 6048366 w 12193190"/>
              <a:gd name="connsiteY64" fmla="*/ 6697658 h 6857994"/>
              <a:gd name="connsiteX65" fmla="*/ 6051541 w 12193190"/>
              <a:gd name="connsiteY65" fmla="*/ 6699245 h 6857994"/>
              <a:gd name="connsiteX66" fmla="*/ 6064242 w 12193190"/>
              <a:gd name="connsiteY66" fmla="*/ 6683370 h 6857994"/>
              <a:gd name="connsiteX67" fmla="*/ 6061067 w 12193190"/>
              <a:gd name="connsiteY67" fmla="*/ 6699245 h 6857994"/>
              <a:gd name="connsiteX68" fmla="*/ 6061067 w 12193190"/>
              <a:gd name="connsiteY68" fmla="*/ 6700833 h 6857994"/>
              <a:gd name="connsiteX69" fmla="*/ 6059479 w 12193190"/>
              <a:gd name="connsiteY69" fmla="*/ 6702420 h 6857994"/>
              <a:gd name="connsiteX70" fmla="*/ 6067416 w 12193190"/>
              <a:gd name="connsiteY70" fmla="*/ 6705595 h 6857994"/>
              <a:gd name="connsiteX71" fmla="*/ 6067416 w 12193190"/>
              <a:gd name="connsiteY71" fmla="*/ 6704008 h 6857994"/>
              <a:gd name="connsiteX72" fmla="*/ 6065829 w 12193190"/>
              <a:gd name="connsiteY72" fmla="*/ 6702420 h 6857994"/>
              <a:gd name="connsiteX73" fmla="*/ 6069004 w 12193190"/>
              <a:gd name="connsiteY73" fmla="*/ 6680195 h 6857994"/>
              <a:gd name="connsiteX74" fmla="*/ 6070591 w 12193190"/>
              <a:gd name="connsiteY74" fmla="*/ 6680195 h 6857994"/>
              <a:gd name="connsiteX75" fmla="*/ 6070591 w 12193190"/>
              <a:gd name="connsiteY75" fmla="*/ 6678608 h 6857994"/>
              <a:gd name="connsiteX76" fmla="*/ 6064242 w 12193190"/>
              <a:gd name="connsiteY76" fmla="*/ 6675433 h 6857994"/>
              <a:gd name="connsiteX77" fmla="*/ 6062654 w 12193190"/>
              <a:gd name="connsiteY77" fmla="*/ 6677020 h 6857994"/>
              <a:gd name="connsiteX78" fmla="*/ 6064242 w 12193190"/>
              <a:gd name="connsiteY78" fmla="*/ 6677020 h 6857994"/>
              <a:gd name="connsiteX79" fmla="*/ 6054716 w 12193190"/>
              <a:gd name="connsiteY79" fmla="*/ 6688133 h 6857994"/>
              <a:gd name="connsiteX80" fmla="*/ 6054716 w 12193190"/>
              <a:gd name="connsiteY80" fmla="*/ 6672258 h 6857994"/>
              <a:gd name="connsiteX81" fmla="*/ 6171846 w 12193190"/>
              <a:gd name="connsiteY81" fmla="*/ 6662732 h 6857994"/>
              <a:gd name="connsiteX82" fmla="*/ 6151553 w 12193190"/>
              <a:gd name="connsiteY82" fmla="*/ 6674374 h 6857994"/>
              <a:gd name="connsiteX83" fmla="*/ 6151875 w 12193190"/>
              <a:gd name="connsiteY83" fmla="*/ 6675632 h 6857994"/>
              <a:gd name="connsiteX84" fmla="*/ 6154130 w 12193190"/>
              <a:gd name="connsiteY84" fmla="*/ 6675632 h 6857994"/>
              <a:gd name="connsiteX85" fmla="*/ 6163793 w 12193190"/>
              <a:gd name="connsiteY85" fmla="*/ 6694825 h 6857994"/>
              <a:gd name="connsiteX86" fmla="*/ 6163471 w 12193190"/>
              <a:gd name="connsiteY86" fmla="*/ 6696399 h 6857994"/>
              <a:gd name="connsiteX87" fmla="*/ 6164115 w 12193190"/>
              <a:gd name="connsiteY87" fmla="*/ 6697657 h 6857994"/>
              <a:gd name="connsiteX88" fmla="*/ 6171201 w 12193190"/>
              <a:gd name="connsiteY88" fmla="*/ 6693882 h 6857994"/>
              <a:gd name="connsiteX89" fmla="*/ 6170557 w 12193190"/>
              <a:gd name="connsiteY89" fmla="*/ 6692938 h 6857994"/>
              <a:gd name="connsiteX90" fmla="*/ 6168625 w 12193190"/>
              <a:gd name="connsiteY90" fmla="*/ 6692938 h 6857994"/>
              <a:gd name="connsiteX91" fmla="*/ 6163793 w 12193190"/>
              <a:gd name="connsiteY91" fmla="*/ 6682869 h 6857994"/>
              <a:gd name="connsiteX92" fmla="*/ 6170557 w 12193190"/>
              <a:gd name="connsiteY92" fmla="*/ 6679723 h 6857994"/>
              <a:gd name="connsiteX93" fmla="*/ 6173778 w 12193190"/>
              <a:gd name="connsiteY93" fmla="*/ 6679408 h 6857994"/>
              <a:gd name="connsiteX94" fmla="*/ 6171201 w 12193190"/>
              <a:gd name="connsiteY94" fmla="*/ 6674374 h 6857994"/>
              <a:gd name="connsiteX95" fmla="*/ 6169269 w 12193190"/>
              <a:gd name="connsiteY95" fmla="*/ 6676576 h 6857994"/>
              <a:gd name="connsiteX96" fmla="*/ 6162183 w 12193190"/>
              <a:gd name="connsiteY96" fmla="*/ 6680352 h 6857994"/>
              <a:gd name="connsiteX97" fmla="*/ 6158639 w 12193190"/>
              <a:gd name="connsiteY97" fmla="*/ 6673115 h 6857994"/>
              <a:gd name="connsiteX98" fmla="*/ 6166692 w 12193190"/>
              <a:gd name="connsiteY98" fmla="*/ 6668710 h 6857994"/>
              <a:gd name="connsiteX99" fmla="*/ 6169913 w 12193190"/>
              <a:gd name="connsiteY99" fmla="*/ 6668081 h 6857994"/>
              <a:gd name="connsiteX100" fmla="*/ 6170235 w 12193190"/>
              <a:gd name="connsiteY100" fmla="*/ 6665879 h 6857994"/>
              <a:gd name="connsiteX101" fmla="*/ 6171846 w 12193190"/>
              <a:gd name="connsiteY101" fmla="*/ 6662732 h 6857994"/>
              <a:gd name="connsiteX102" fmla="*/ 6028696 w 12193190"/>
              <a:gd name="connsiteY102" fmla="*/ 6661502 h 6857994"/>
              <a:gd name="connsiteX103" fmla="*/ 6035769 w 12193190"/>
              <a:gd name="connsiteY103" fmla="*/ 6661780 h 6857994"/>
              <a:gd name="connsiteX104" fmla="*/ 6036435 w 12193190"/>
              <a:gd name="connsiteY104" fmla="*/ 6662415 h 6857994"/>
              <a:gd name="connsiteX105" fmla="*/ 6033439 w 12193190"/>
              <a:gd name="connsiteY105" fmla="*/ 6674798 h 6857994"/>
              <a:gd name="connsiteX106" fmla="*/ 6025783 w 12193190"/>
              <a:gd name="connsiteY106" fmla="*/ 6678608 h 6857994"/>
              <a:gd name="connsiteX107" fmla="*/ 6021787 w 12193190"/>
              <a:gd name="connsiteY107" fmla="*/ 6677021 h 6857994"/>
              <a:gd name="connsiteX108" fmla="*/ 6021456 w 12193190"/>
              <a:gd name="connsiteY108" fmla="*/ 6676703 h 6857994"/>
              <a:gd name="connsiteX109" fmla="*/ 6019790 w 12193190"/>
              <a:gd name="connsiteY109" fmla="*/ 6673528 h 6857994"/>
              <a:gd name="connsiteX110" fmla="*/ 6024118 w 12193190"/>
              <a:gd name="connsiteY110" fmla="*/ 6665273 h 6857994"/>
              <a:gd name="connsiteX111" fmla="*/ 6028696 w 12193190"/>
              <a:gd name="connsiteY111" fmla="*/ 6661502 h 6857994"/>
              <a:gd name="connsiteX112" fmla="*/ 6028837 w 12193190"/>
              <a:gd name="connsiteY112" fmla="*/ 6658284 h 6857994"/>
              <a:gd name="connsiteX113" fmla="*/ 6019108 w 12193190"/>
              <a:gd name="connsiteY113" fmla="*/ 6664247 h 6857994"/>
              <a:gd name="connsiteX114" fmla="*/ 6020028 w 12193190"/>
              <a:gd name="connsiteY114" fmla="*/ 6680195 h 6857994"/>
              <a:gd name="connsiteX115" fmla="*/ 6019790 w 12193190"/>
              <a:gd name="connsiteY115" fmla="*/ 6680195 h 6857994"/>
              <a:gd name="connsiteX116" fmla="*/ 6019790 w 12193190"/>
              <a:gd name="connsiteY116" fmla="*/ 6681783 h 6857994"/>
              <a:gd name="connsiteX117" fmla="*/ 6021378 w 12193190"/>
              <a:gd name="connsiteY117" fmla="*/ 6681783 h 6857994"/>
              <a:gd name="connsiteX118" fmla="*/ 6021378 w 12193190"/>
              <a:gd name="connsiteY118" fmla="*/ 6680854 h 6857994"/>
              <a:gd name="connsiteX119" fmla="*/ 6036681 w 12193190"/>
              <a:gd name="connsiteY119" fmla="*/ 6680565 h 6857994"/>
              <a:gd name="connsiteX120" fmla="*/ 6041703 w 12193190"/>
              <a:gd name="connsiteY120" fmla="*/ 6670837 h 6857994"/>
              <a:gd name="connsiteX121" fmla="*/ 6038878 w 12193190"/>
              <a:gd name="connsiteY121" fmla="*/ 6662050 h 6857994"/>
              <a:gd name="connsiteX122" fmla="*/ 6038565 w 12193190"/>
              <a:gd name="connsiteY122" fmla="*/ 6661422 h 6857994"/>
              <a:gd name="connsiteX123" fmla="*/ 6038250 w 12193190"/>
              <a:gd name="connsiteY123" fmla="*/ 6661422 h 6857994"/>
              <a:gd name="connsiteX124" fmla="*/ 6038250 w 12193190"/>
              <a:gd name="connsiteY124" fmla="*/ 6661108 h 6857994"/>
              <a:gd name="connsiteX125" fmla="*/ 6037937 w 12193190"/>
              <a:gd name="connsiteY125" fmla="*/ 6660795 h 6857994"/>
              <a:gd name="connsiteX126" fmla="*/ 6028837 w 12193190"/>
              <a:gd name="connsiteY126" fmla="*/ 6658284 h 6857994"/>
              <a:gd name="connsiteX127" fmla="*/ 6185506 w 12193190"/>
              <a:gd name="connsiteY127" fmla="*/ 6651620 h 6857994"/>
              <a:gd name="connsiteX128" fmla="*/ 6180323 w 12193190"/>
              <a:gd name="connsiteY128" fmla="*/ 6655508 h 6857994"/>
              <a:gd name="connsiteX129" fmla="*/ 6178055 w 12193190"/>
              <a:gd name="connsiteY129" fmla="*/ 6675919 h 6857994"/>
              <a:gd name="connsiteX130" fmla="*/ 6197818 w 12193190"/>
              <a:gd name="connsiteY130" fmla="*/ 6675919 h 6857994"/>
              <a:gd name="connsiteX131" fmla="*/ 6202353 w 12193190"/>
              <a:gd name="connsiteY131" fmla="*/ 6666847 h 6857994"/>
              <a:gd name="connsiteX132" fmla="*/ 6198465 w 12193190"/>
              <a:gd name="connsiteY132" fmla="*/ 6662636 h 6857994"/>
              <a:gd name="connsiteX133" fmla="*/ 6197818 w 12193190"/>
              <a:gd name="connsiteY133" fmla="*/ 6662960 h 6857994"/>
              <a:gd name="connsiteX134" fmla="*/ 6195550 w 12193190"/>
              <a:gd name="connsiteY134" fmla="*/ 6673651 h 6857994"/>
              <a:gd name="connsiteX135" fmla="*/ 6183562 w 12193190"/>
              <a:gd name="connsiteY135" fmla="*/ 6672031 h 6857994"/>
              <a:gd name="connsiteX136" fmla="*/ 6193282 w 12193190"/>
              <a:gd name="connsiteY136" fmla="*/ 6662960 h 6857994"/>
              <a:gd name="connsiteX137" fmla="*/ 6194902 w 12193190"/>
              <a:gd name="connsiteY137" fmla="*/ 6662960 h 6857994"/>
              <a:gd name="connsiteX138" fmla="*/ 6195874 w 12193190"/>
              <a:gd name="connsiteY138" fmla="*/ 6661988 h 6857994"/>
              <a:gd name="connsiteX139" fmla="*/ 6191662 w 12193190"/>
              <a:gd name="connsiteY139" fmla="*/ 6658100 h 6857994"/>
              <a:gd name="connsiteX140" fmla="*/ 6190690 w 12193190"/>
              <a:gd name="connsiteY140" fmla="*/ 6658748 h 6857994"/>
              <a:gd name="connsiteX141" fmla="*/ 6191014 w 12193190"/>
              <a:gd name="connsiteY141" fmla="*/ 6661340 h 6857994"/>
              <a:gd name="connsiteX142" fmla="*/ 6181295 w 12193190"/>
              <a:gd name="connsiteY142" fmla="*/ 6669763 h 6857994"/>
              <a:gd name="connsiteX143" fmla="*/ 6181295 w 12193190"/>
              <a:gd name="connsiteY143" fmla="*/ 6658424 h 6857994"/>
              <a:gd name="connsiteX144" fmla="*/ 6189070 w 12193190"/>
              <a:gd name="connsiteY144" fmla="*/ 6656804 h 6857994"/>
              <a:gd name="connsiteX145" fmla="*/ 6189394 w 12193190"/>
              <a:gd name="connsiteY145" fmla="*/ 6655832 h 6857994"/>
              <a:gd name="connsiteX146" fmla="*/ 6185506 w 12193190"/>
              <a:gd name="connsiteY146" fmla="*/ 6651620 h 6857994"/>
              <a:gd name="connsiteX147" fmla="*/ 6194997 w 12193190"/>
              <a:gd name="connsiteY147" fmla="*/ 6640507 h 6857994"/>
              <a:gd name="connsiteX148" fmla="*/ 6189653 w 12193190"/>
              <a:gd name="connsiteY148" fmla="*/ 6647810 h 6857994"/>
              <a:gd name="connsiteX149" fmla="*/ 6190911 w 12193190"/>
              <a:gd name="connsiteY149" fmla="*/ 6648762 h 6857994"/>
              <a:gd name="connsiteX150" fmla="*/ 6192797 w 12193190"/>
              <a:gd name="connsiteY150" fmla="*/ 6648127 h 6857994"/>
              <a:gd name="connsiteX151" fmla="*/ 6208515 w 12193190"/>
              <a:gd name="connsiteY151" fmla="*/ 6661463 h 6857994"/>
              <a:gd name="connsiteX152" fmla="*/ 6208200 w 12193190"/>
              <a:gd name="connsiteY152" fmla="*/ 6663368 h 6857994"/>
              <a:gd name="connsiteX153" fmla="*/ 6209143 w 12193190"/>
              <a:gd name="connsiteY153" fmla="*/ 6664320 h 6857994"/>
              <a:gd name="connsiteX154" fmla="*/ 6221403 w 12193190"/>
              <a:gd name="connsiteY154" fmla="*/ 6649715 h 6857994"/>
              <a:gd name="connsiteX155" fmla="*/ 6218888 w 12193190"/>
              <a:gd name="connsiteY155" fmla="*/ 6642730 h 6857994"/>
              <a:gd name="connsiteX156" fmla="*/ 6217002 w 12193190"/>
              <a:gd name="connsiteY156" fmla="*/ 6644635 h 6857994"/>
              <a:gd name="connsiteX157" fmla="*/ 6217317 w 12193190"/>
              <a:gd name="connsiteY157" fmla="*/ 6649397 h 6857994"/>
              <a:gd name="connsiteX158" fmla="*/ 6212287 w 12193190"/>
              <a:gd name="connsiteY158" fmla="*/ 6657018 h 6857994"/>
              <a:gd name="connsiteX159" fmla="*/ 6195940 w 12193190"/>
              <a:gd name="connsiteY159" fmla="*/ 6643365 h 6857994"/>
              <a:gd name="connsiteX160" fmla="*/ 6196569 w 12193190"/>
              <a:gd name="connsiteY160" fmla="*/ 6641777 h 6857994"/>
              <a:gd name="connsiteX161" fmla="*/ 6194997 w 12193190"/>
              <a:gd name="connsiteY161" fmla="*/ 6640507 h 6857994"/>
              <a:gd name="connsiteX162" fmla="*/ 6011853 w 12193190"/>
              <a:gd name="connsiteY162" fmla="*/ 6634157 h 6857994"/>
              <a:gd name="connsiteX163" fmla="*/ 6011853 w 12193190"/>
              <a:gd name="connsiteY163" fmla="*/ 6635745 h 6857994"/>
              <a:gd name="connsiteX164" fmla="*/ 5994390 w 12193190"/>
              <a:gd name="connsiteY164" fmla="*/ 6648445 h 6857994"/>
              <a:gd name="connsiteX165" fmla="*/ 5992803 w 12193190"/>
              <a:gd name="connsiteY165" fmla="*/ 6646857 h 6857994"/>
              <a:gd name="connsiteX166" fmla="*/ 5991215 w 12193190"/>
              <a:gd name="connsiteY166" fmla="*/ 6648445 h 6857994"/>
              <a:gd name="connsiteX167" fmla="*/ 5995978 w 12193190"/>
              <a:gd name="connsiteY167" fmla="*/ 6653208 h 6857994"/>
              <a:gd name="connsiteX168" fmla="*/ 5997565 w 12193190"/>
              <a:gd name="connsiteY168" fmla="*/ 6653208 h 6857994"/>
              <a:gd name="connsiteX169" fmla="*/ 5997565 w 12193190"/>
              <a:gd name="connsiteY169" fmla="*/ 6651620 h 6857994"/>
              <a:gd name="connsiteX170" fmla="*/ 6008678 w 12193190"/>
              <a:gd name="connsiteY170" fmla="*/ 6642095 h 6857994"/>
              <a:gd name="connsiteX171" fmla="*/ 6003916 w 12193190"/>
              <a:gd name="connsiteY171" fmla="*/ 6664320 h 6857994"/>
              <a:gd name="connsiteX172" fmla="*/ 6007091 w 12193190"/>
              <a:gd name="connsiteY172" fmla="*/ 6667495 h 6857994"/>
              <a:gd name="connsiteX173" fmla="*/ 6022965 w 12193190"/>
              <a:gd name="connsiteY173" fmla="*/ 6651620 h 6857994"/>
              <a:gd name="connsiteX174" fmla="*/ 6024553 w 12193190"/>
              <a:gd name="connsiteY174" fmla="*/ 6650032 h 6857994"/>
              <a:gd name="connsiteX175" fmla="*/ 6026140 w 12193190"/>
              <a:gd name="connsiteY175" fmla="*/ 6650032 h 6857994"/>
              <a:gd name="connsiteX176" fmla="*/ 6021378 w 12193190"/>
              <a:gd name="connsiteY176" fmla="*/ 6646857 h 6857994"/>
              <a:gd name="connsiteX177" fmla="*/ 6021378 w 12193190"/>
              <a:gd name="connsiteY177" fmla="*/ 6648445 h 6857994"/>
              <a:gd name="connsiteX178" fmla="*/ 6010266 w 12193190"/>
              <a:gd name="connsiteY178" fmla="*/ 6659558 h 6857994"/>
              <a:gd name="connsiteX179" fmla="*/ 6015028 w 12193190"/>
              <a:gd name="connsiteY179" fmla="*/ 6637332 h 6857994"/>
              <a:gd name="connsiteX180" fmla="*/ 5998144 w 12193190"/>
              <a:gd name="connsiteY180" fmla="*/ 6629973 h 6857994"/>
              <a:gd name="connsiteX181" fmla="*/ 5997061 w 12193190"/>
              <a:gd name="connsiteY181" fmla="*/ 6633725 h 6857994"/>
              <a:gd name="connsiteX182" fmla="*/ 6001391 w 12193190"/>
              <a:gd name="connsiteY182" fmla="*/ 6634879 h 6857994"/>
              <a:gd name="connsiteX183" fmla="*/ 6003195 w 12193190"/>
              <a:gd name="connsiteY183" fmla="*/ 6631416 h 6857994"/>
              <a:gd name="connsiteX184" fmla="*/ 5998144 w 12193190"/>
              <a:gd name="connsiteY184" fmla="*/ 6629973 h 6857994"/>
              <a:gd name="connsiteX185" fmla="*/ 6203940 w 12193190"/>
              <a:gd name="connsiteY185" fmla="*/ 6624632 h 6857994"/>
              <a:gd name="connsiteX186" fmla="*/ 6200765 w 12193190"/>
              <a:gd name="connsiteY186" fmla="*/ 6632570 h 6857994"/>
              <a:gd name="connsiteX187" fmla="*/ 6202353 w 12193190"/>
              <a:gd name="connsiteY187" fmla="*/ 6632570 h 6857994"/>
              <a:gd name="connsiteX188" fmla="*/ 6203940 w 12193190"/>
              <a:gd name="connsiteY188" fmla="*/ 6630982 h 6857994"/>
              <a:gd name="connsiteX189" fmla="*/ 6222991 w 12193190"/>
              <a:gd name="connsiteY189" fmla="*/ 6642095 h 6857994"/>
              <a:gd name="connsiteX190" fmla="*/ 6222991 w 12193190"/>
              <a:gd name="connsiteY190" fmla="*/ 6643682 h 6857994"/>
              <a:gd name="connsiteX191" fmla="*/ 6227753 w 12193190"/>
              <a:gd name="connsiteY191" fmla="*/ 6635745 h 6857994"/>
              <a:gd name="connsiteX192" fmla="*/ 6226166 w 12193190"/>
              <a:gd name="connsiteY192" fmla="*/ 6635745 h 6857994"/>
              <a:gd name="connsiteX193" fmla="*/ 6224578 w 12193190"/>
              <a:gd name="connsiteY193" fmla="*/ 6637332 h 6857994"/>
              <a:gd name="connsiteX194" fmla="*/ 6205528 w 12193190"/>
              <a:gd name="connsiteY194" fmla="*/ 6626220 h 6857994"/>
              <a:gd name="connsiteX195" fmla="*/ 6205528 w 12193190"/>
              <a:gd name="connsiteY195" fmla="*/ 6624632 h 6857994"/>
              <a:gd name="connsiteX196" fmla="*/ 6000741 w 12193190"/>
              <a:gd name="connsiteY196" fmla="*/ 6613520 h 6857994"/>
              <a:gd name="connsiteX197" fmla="*/ 6000741 w 12193190"/>
              <a:gd name="connsiteY197" fmla="*/ 6616695 h 6857994"/>
              <a:gd name="connsiteX198" fmla="*/ 5981691 w 12193190"/>
              <a:gd name="connsiteY198" fmla="*/ 6624633 h 6857994"/>
              <a:gd name="connsiteX199" fmla="*/ 5978516 w 12193190"/>
              <a:gd name="connsiteY199" fmla="*/ 6623046 h 6857994"/>
              <a:gd name="connsiteX200" fmla="*/ 5981691 w 12193190"/>
              <a:gd name="connsiteY200" fmla="*/ 6630983 h 6857994"/>
              <a:gd name="connsiteX201" fmla="*/ 5983279 w 12193190"/>
              <a:gd name="connsiteY201" fmla="*/ 6630983 h 6857994"/>
              <a:gd name="connsiteX202" fmla="*/ 5983279 w 12193190"/>
              <a:gd name="connsiteY202" fmla="*/ 6629396 h 6857994"/>
              <a:gd name="connsiteX203" fmla="*/ 6002329 w 12193190"/>
              <a:gd name="connsiteY203" fmla="*/ 6619870 h 6857994"/>
              <a:gd name="connsiteX204" fmla="*/ 6003916 w 12193190"/>
              <a:gd name="connsiteY204" fmla="*/ 6621458 h 6857994"/>
              <a:gd name="connsiteX205" fmla="*/ 6005504 w 12193190"/>
              <a:gd name="connsiteY205" fmla="*/ 6619870 h 6857994"/>
              <a:gd name="connsiteX206" fmla="*/ 6214496 w 12193190"/>
              <a:gd name="connsiteY206" fmla="*/ 6600820 h 6857994"/>
              <a:gd name="connsiteX207" fmla="*/ 6211287 w 12193190"/>
              <a:gd name="connsiteY207" fmla="*/ 6606158 h 6857994"/>
              <a:gd name="connsiteX208" fmla="*/ 6216742 w 12193190"/>
              <a:gd name="connsiteY208" fmla="*/ 6625627 h 6857994"/>
              <a:gd name="connsiteX209" fmla="*/ 6235353 w 12193190"/>
              <a:gd name="connsiteY209" fmla="*/ 6618091 h 6857994"/>
              <a:gd name="connsiteX210" fmla="*/ 6236316 w 12193190"/>
              <a:gd name="connsiteY210" fmla="*/ 6607728 h 6857994"/>
              <a:gd name="connsiteX211" fmla="*/ 6231502 w 12193190"/>
              <a:gd name="connsiteY211" fmla="*/ 6605216 h 6857994"/>
              <a:gd name="connsiteX212" fmla="*/ 6230540 w 12193190"/>
              <a:gd name="connsiteY212" fmla="*/ 6606472 h 6857994"/>
              <a:gd name="connsiteX213" fmla="*/ 6232786 w 12193190"/>
              <a:gd name="connsiteY213" fmla="*/ 6616207 h 6857994"/>
              <a:gd name="connsiteX214" fmla="*/ 6218346 w 12193190"/>
              <a:gd name="connsiteY214" fmla="*/ 6618719 h 6857994"/>
              <a:gd name="connsiteX215" fmla="*/ 6213533 w 12193190"/>
              <a:gd name="connsiteY215" fmla="*/ 6608043 h 6857994"/>
              <a:gd name="connsiteX216" fmla="*/ 6219630 w 12193190"/>
              <a:gd name="connsiteY216" fmla="*/ 6604274 h 6857994"/>
              <a:gd name="connsiteX217" fmla="*/ 6220271 w 12193190"/>
              <a:gd name="connsiteY217" fmla="*/ 6602704 h 6857994"/>
              <a:gd name="connsiteX218" fmla="*/ 6214496 w 12193190"/>
              <a:gd name="connsiteY218" fmla="*/ 6600820 h 6857994"/>
              <a:gd name="connsiteX219" fmla="*/ 6126153 w 12193190"/>
              <a:gd name="connsiteY219" fmla="*/ 6597645 h 6857994"/>
              <a:gd name="connsiteX220" fmla="*/ 6148378 w 12193190"/>
              <a:gd name="connsiteY220" fmla="*/ 6597645 h 6857994"/>
              <a:gd name="connsiteX221" fmla="*/ 6126153 w 12193190"/>
              <a:gd name="connsiteY221" fmla="*/ 6638920 h 6857994"/>
              <a:gd name="connsiteX222" fmla="*/ 6126153 w 12193190"/>
              <a:gd name="connsiteY222" fmla="*/ 6597645 h 6857994"/>
              <a:gd name="connsiteX223" fmla="*/ 6064240 w 12193190"/>
              <a:gd name="connsiteY223" fmla="*/ 6597645 h 6857994"/>
              <a:gd name="connsiteX224" fmla="*/ 6084879 w 12193190"/>
              <a:gd name="connsiteY224" fmla="*/ 6597645 h 6857994"/>
              <a:gd name="connsiteX225" fmla="*/ 6084879 w 12193190"/>
              <a:gd name="connsiteY225" fmla="*/ 6638920 h 6857994"/>
              <a:gd name="connsiteX226" fmla="*/ 6064240 w 12193190"/>
              <a:gd name="connsiteY226" fmla="*/ 6597645 h 6857994"/>
              <a:gd name="connsiteX227" fmla="*/ 5982511 w 12193190"/>
              <a:gd name="connsiteY227" fmla="*/ 6591043 h 6857994"/>
              <a:gd name="connsiteX228" fmla="*/ 5972568 w 12193190"/>
              <a:gd name="connsiteY228" fmla="*/ 6608253 h 6857994"/>
              <a:gd name="connsiteX229" fmla="*/ 5978534 w 12193190"/>
              <a:gd name="connsiteY229" fmla="*/ 6616695 h 6857994"/>
              <a:gd name="connsiteX230" fmla="*/ 5984500 w 12193190"/>
              <a:gd name="connsiteY230" fmla="*/ 6615721 h 6857994"/>
              <a:gd name="connsiteX231" fmla="*/ 5984500 w 12193190"/>
              <a:gd name="connsiteY231" fmla="*/ 6614747 h 6857994"/>
              <a:gd name="connsiteX232" fmla="*/ 5975882 w 12193190"/>
              <a:gd name="connsiteY232" fmla="*/ 6607928 h 6857994"/>
              <a:gd name="connsiteX233" fmla="*/ 5983506 w 12193190"/>
              <a:gd name="connsiteY233" fmla="*/ 6597862 h 6857994"/>
              <a:gd name="connsiteX234" fmla="*/ 5986820 w 12193190"/>
              <a:gd name="connsiteY234" fmla="*/ 6610201 h 6857994"/>
              <a:gd name="connsiteX235" fmla="*/ 5985825 w 12193190"/>
              <a:gd name="connsiteY235" fmla="*/ 6611500 h 6857994"/>
              <a:gd name="connsiteX236" fmla="*/ 5986157 w 12193190"/>
              <a:gd name="connsiteY236" fmla="*/ 6612799 h 6857994"/>
              <a:gd name="connsiteX237" fmla="*/ 5992123 w 12193190"/>
              <a:gd name="connsiteY237" fmla="*/ 6611500 h 6857994"/>
              <a:gd name="connsiteX238" fmla="*/ 5991792 w 12193190"/>
              <a:gd name="connsiteY238" fmla="*/ 6610201 h 6857994"/>
              <a:gd name="connsiteX239" fmla="*/ 5989473 w 12193190"/>
              <a:gd name="connsiteY239" fmla="*/ 6609227 h 6857994"/>
              <a:gd name="connsiteX240" fmla="*/ 5986488 w 12193190"/>
              <a:gd name="connsiteY240" fmla="*/ 6596563 h 6857994"/>
              <a:gd name="connsiteX241" fmla="*/ 5996764 w 12193190"/>
              <a:gd name="connsiteY241" fmla="*/ 6601758 h 6857994"/>
              <a:gd name="connsiteX242" fmla="*/ 5994444 w 12193190"/>
              <a:gd name="connsiteY242" fmla="*/ 6609227 h 6857994"/>
              <a:gd name="connsiteX243" fmla="*/ 5995438 w 12193190"/>
              <a:gd name="connsiteY243" fmla="*/ 6610526 h 6857994"/>
              <a:gd name="connsiteX244" fmla="*/ 6000742 w 12193190"/>
              <a:gd name="connsiteY244" fmla="*/ 6608902 h 6857994"/>
              <a:gd name="connsiteX245" fmla="*/ 5999748 w 12193190"/>
              <a:gd name="connsiteY245" fmla="*/ 6602408 h 6857994"/>
              <a:gd name="connsiteX246" fmla="*/ 5982511 w 12193190"/>
              <a:gd name="connsiteY246" fmla="*/ 6591043 h 6857994"/>
              <a:gd name="connsiteX247" fmla="*/ 6216641 w 12193190"/>
              <a:gd name="connsiteY247" fmla="*/ 6589707 h 6857994"/>
              <a:gd name="connsiteX248" fmla="*/ 6215053 w 12193190"/>
              <a:gd name="connsiteY248" fmla="*/ 6597645 h 6857994"/>
              <a:gd name="connsiteX249" fmla="*/ 6216641 w 12193190"/>
              <a:gd name="connsiteY249" fmla="*/ 6597645 h 6857994"/>
              <a:gd name="connsiteX250" fmla="*/ 6218228 w 12193190"/>
              <a:gd name="connsiteY250" fmla="*/ 6596057 h 6857994"/>
              <a:gd name="connsiteX251" fmla="*/ 6237279 w 12193190"/>
              <a:gd name="connsiteY251" fmla="*/ 6599232 h 6857994"/>
              <a:gd name="connsiteX252" fmla="*/ 6238866 w 12193190"/>
              <a:gd name="connsiteY252" fmla="*/ 6600820 h 6857994"/>
              <a:gd name="connsiteX253" fmla="*/ 6240454 w 12193190"/>
              <a:gd name="connsiteY253" fmla="*/ 6602407 h 6857994"/>
              <a:gd name="connsiteX254" fmla="*/ 6242041 w 12193190"/>
              <a:gd name="connsiteY254" fmla="*/ 6592882 h 6857994"/>
              <a:gd name="connsiteX255" fmla="*/ 6240454 w 12193190"/>
              <a:gd name="connsiteY255" fmla="*/ 6592882 h 6857994"/>
              <a:gd name="connsiteX256" fmla="*/ 6238866 w 12193190"/>
              <a:gd name="connsiteY256" fmla="*/ 6594470 h 6857994"/>
              <a:gd name="connsiteX257" fmla="*/ 6218228 w 12193190"/>
              <a:gd name="connsiteY257" fmla="*/ 6591295 h 6857994"/>
              <a:gd name="connsiteX258" fmla="*/ 6218228 w 12193190"/>
              <a:gd name="connsiteY258" fmla="*/ 6589707 h 6857994"/>
              <a:gd name="connsiteX259" fmla="*/ 6437303 w 12193190"/>
              <a:gd name="connsiteY259" fmla="*/ 6580182 h 6857994"/>
              <a:gd name="connsiteX260" fmla="*/ 6437303 w 12193190"/>
              <a:gd name="connsiteY260" fmla="*/ 6592226 h 6857994"/>
              <a:gd name="connsiteX261" fmla="*/ 6425124 w 12193190"/>
              <a:gd name="connsiteY261" fmla="*/ 6597645 h 6857994"/>
              <a:gd name="connsiteX262" fmla="*/ 6418253 w 12193190"/>
              <a:gd name="connsiteY262" fmla="*/ 6590720 h 6857994"/>
              <a:gd name="connsiteX263" fmla="*/ 6424811 w 12193190"/>
              <a:gd name="connsiteY263" fmla="*/ 6583193 h 6857994"/>
              <a:gd name="connsiteX264" fmla="*/ 6437303 w 12193190"/>
              <a:gd name="connsiteY264" fmla="*/ 6580182 h 6857994"/>
              <a:gd name="connsiteX265" fmla="*/ 4862560 w 12193190"/>
              <a:gd name="connsiteY265" fmla="*/ 6580182 h 6857994"/>
              <a:gd name="connsiteX266" fmla="*/ 4863481 w 12193190"/>
              <a:gd name="connsiteY266" fmla="*/ 6580182 h 6857994"/>
              <a:gd name="connsiteX267" fmla="*/ 4864091 w 12193190"/>
              <a:gd name="connsiteY267" fmla="*/ 6582087 h 6857994"/>
              <a:gd name="connsiteX268" fmla="*/ 4864091 w 12193190"/>
              <a:gd name="connsiteY268" fmla="*/ 6585262 h 6857994"/>
              <a:gd name="connsiteX269" fmla="*/ 4861948 w 12193190"/>
              <a:gd name="connsiteY269" fmla="*/ 6593518 h 6857994"/>
              <a:gd name="connsiteX270" fmla="*/ 4852759 w 12193190"/>
              <a:gd name="connsiteY270" fmla="*/ 6597645 h 6857994"/>
              <a:gd name="connsiteX271" fmla="*/ 4846631 w 12193190"/>
              <a:gd name="connsiteY271" fmla="*/ 6591295 h 6857994"/>
              <a:gd name="connsiteX272" fmla="*/ 4851226 w 12193190"/>
              <a:gd name="connsiteY272" fmla="*/ 6583675 h 6857994"/>
              <a:gd name="connsiteX273" fmla="*/ 4861336 w 12193190"/>
              <a:gd name="connsiteY273" fmla="*/ 6580500 h 6857994"/>
              <a:gd name="connsiteX274" fmla="*/ 4862560 w 12193190"/>
              <a:gd name="connsiteY274" fmla="*/ 6580182 h 6857994"/>
              <a:gd name="connsiteX275" fmla="*/ 5972489 w 12193190"/>
              <a:gd name="connsiteY275" fmla="*/ 6567482 h 6857994"/>
              <a:gd name="connsiteX276" fmla="*/ 5992482 w 12193190"/>
              <a:gd name="connsiteY276" fmla="*/ 6568147 h 6857994"/>
              <a:gd name="connsiteX277" fmla="*/ 5992158 w 12193190"/>
              <a:gd name="connsiteY277" fmla="*/ 6574128 h 6857994"/>
              <a:gd name="connsiteX278" fmla="*/ 5983775 w 12193190"/>
              <a:gd name="connsiteY278" fmla="*/ 6581770 h 6857994"/>
              <a:gd name="connsiteX279" fmla="*/ 5972489 w 12193190"/>
              <a:gd name="connsiteY279" fmla="*/ 6572466 h 6857994"/>
              <a:gd name="connsiteX280" fmla="*/ 5972489 w 12193190"/>
              <a:gd name="connsiteY280" fmla="*/ 6567482 h 6857994"/>
              <a:gd name="connsiteX281" fmla="*/ 5969305 w 12193190"/>
              <a:gd name="connsiteY281" fmla="*/ 6561132 h 6857994"/>
              <a:gd name="connsiteX282" fmla="*/ 5969305 w 12193190"/>
              <a:gd name="connsiteY282" fmla="*/ 6573832 h 6857994"/>
              <a:gd name="connsiteX283" fmla="*/ 5983113 w 12193190"/>
              <a:gd name="connsiteY283" fmla="*/ 6586532 h 6857994"/>
              <a:gd name="connsiteX284" fmla="*/ 5995037 w 12193190"/>
              <a:gd name="connsiteY284" fmla="*/ 6572623 h 6857994"/>
              <a:gd name="connsiteX285" fmla="*/ 5995978 w 12193190"/>
              <a:gd name="connsiteY285" fmla="*/ 6561737 h 6857994"/>
              <a:gd name="connsiteX286" fmla="*/ 5994095 w 12193190"/>
              <a:gd name="connsiteY286" fmla="*/ 6561737 h 6857994"/>
              <a:gd name="connsiteX287" fmla="*/ 5993468 w 12193190"/>
              <a:gd name="connsiteY287" fmla="*/ 6563249 h 6857994"/>
              <a:gd name="connsiteX288" fmla="*/ 5972128 w 12193190"/>
              <a:gd name="connsiteY288" fmla="*/ 6562947 h 6857994"/>
              <a:gd name="connsiteX289" fmla="*/ 5970874 w 12193190"/>
              <a:gd name="connsiteY289" fmla="*/ 6561132 h 6857994"/>
              <a:gd name="connsiteX290" fmla="*/ 5969305 w 12193190"/>
              <a:gd name="connsiteY290" fmla="*/ 6561132 h 6857994"/>
              <a:gd name="connsiteX291" fmla="*/ 6215053 w 12193190"/>
              <a:gd name="connsiteY291" fmla="*/ 6557957 h 6857994"/>
              <a:gd name="connsiteX292" fmla="*/ 6216695 w 12193190"/>
              <a:gd name="connsiteY292" fmla="*/ 6563531 h 6857994"/>
              <a:gd name="connsiteX293" fmla="*/ 6216695 w 12193190"/>
              <a:gd name="connsiteY293" fmla="*/ 6584186 h 6857994"/>
              <a:gd name="connsiteX294" fmla="*/ 6215382 w 12193190"/>
              <a:gd name="connsiteY294" fmla="*/ 6588120 h 6857994"/>
              <a:gd name="connsiteX295" fmla="*/ 6221294 w 12193190"/>
              <a:gd name="connsiteY295" fmla="*/ 6584186 h 6857994"/>
              <a:gd name="connsiteX296" fmla="*/ 6219980 w 12193190"/>
              <a:gd name="connsiteY296" fmla="*/ 6583530 h 6857994"/>
              <a:gd name="connsiteX297" fmla="*/ 6219652 w 12193190"/>
              <a:gd name="connsiteY297" fmla="*/ 6576973 h 6857994"/>
              <a:gd name="connsiteX298" fmla="*/ 6241986 w 12193190"/>
              <a:gd name="connsiteY298" fmla="*/ 6576645 h 6857994"/>
              <a:gd name="connsiteX299" fmla="*/ 6242971 w 12193190"/>
              <a:gd name="connsiteY299" fmla="*/ 6578284 h 6857994"/>
              <a:gd name="connsiteX300" fmla="*/ 6243628 w 12193190"/>
              <a:gd name="connsiteY300" fmla="*/ 6578612 h 6857994"/>
              <a:gd name="connsiteX301" fmla="*/ 6243628 w 12193190"/>
              <a:gd name="connsiteY301" fmla="*/ 6570416 h 6857994"/>
              <a:gd name="connsiteX302" fmla="*/ 6242643 w 12193190"/>
              <a:gd name="connsiteY302" fmla="*/ 6570416 h 6857994"/>
              <a:gd name="connsiteX303" fmla="*/ 6241986 w 12193190"/>
              <a:gd name="connsiteY303" fmla="*/ 6571399 h 6857994"/>
              <a:gd name="connsiteX304" fmla="*/ 6219652 w 12193190"/>
              <a:gd name="connsiteY304" fmla="*/ 6571727 h 6857994"/>
              <a:gd name="connsiteX305" fmla="*/ 6220308 w 12193190"/>
              <a:gd name="connsiteY305" fmla="*/ 6563203 h 6857994"/>
              <a:gd name="connsiteX306" fmla="*/ 6222279 w 12193190"/>
              <a:gd name="connsiteY306" fmla="*/ 6562547 h 6857994"/>
              <a:gd name="connsiteX307" fmla="*/ 6215053 w 12193190"/>
              <a:gd name="connsiteY307" fmla="*/ 6557957 h 6857994"/>
              <a:gd name="connsiteX308" fmla="*/ 6560175 w 12193190"/>
              <a:gd name="connsiteY308" fmla="*/ 6556370 h 6857994"/>
              <a:gd name="connsiteX309" fmla="*/ 6573828 w 12193190"/>
              <a:gd name="connsiteY309" fmla="*/ 6577020 h 6857994"/>
              <a:gd name="connsiteX310" fmla="*/ 6557318 w 12193190"/>
              <a:gd name="connsiteY310" fmla="*/ 6599233 h 6857994"/>
              <a:gd name="connsiteX311" fmla="*/ 6546840 w 12193190"/>
              <a:gd name="connsiteY311" fmla="*/ 6582651 h 6857994"/>
              <a:gd name="connsiteX312" fmla="*/ 6546840 w 12193190"/>
              <a:gd name="connsiteY312" fmla="*/ 6563253 h 6857994"/>
              <a:gd name="connsiteX313" fmla="*/ 6560175 w 12193190"/>
              <a:gd name="connsiteY313" fmla="*/ 6556370 h 6857994"/>
              <a:gd name="connsiteX314" fmla="*/ 5049373 w 12193190"/>
              <a:gd name="connsiteY314" fmla="*/ 6556370 h 6857994"/>
              <a:gd name="connsiteX315" fmla="*/ 5064121 w 12193190"/>
              <a:gd name="connsiteY315" fmla="*/ 6578548 h 6857994"/>
              <a:gd name="connsiteX316" fmla="*/ 5050602 w 12193190"/>
              <a:gd name="connsiteY316" fmla="*/ 6597645 h 6857994"/>
              <a:gd name="connsiteX317" fmla="*/ 5035546 w 12193190"/>
              <a:gd name="connsiteY317" fmla="*/ 6576392 h 6857994"/>
              <a:gd name="connsiteX318" fmla="*/ 5049373 w 12193190"/>
              <a:gd name="connsiteY318" fmla="*/ 6556370 h 6857994"/>
              <a:gd name="connsiteX319" fmla="*/ 4987127 w 12193190"/>
              <a:gd name="connsiteY319" fmla="*/ 6556370 h 6857994"/>
              <a:gd name="connsiteX320" fmla="*/ 4999033 w 12193190"/>
              <a:gd name="connsiteY320" fmla="*/ 6576856 h 6857994"/>
              <a:gd name="connsiteX321" fmla="*/ 4984378 w 12193190"/>
              <a:gd name="connsiteY321" fmla="*/ 6599233 h 6857994"/>
              <a:gd name="connsiteX322" fmla="*/ 4976441 w 12193190"/>
              <a:gd name="connsiteY322" fmla="*/ 6594821 h 6857994"/>
              <a:gd name="connsiteX323" fmla="*/ 4975218 w 12193190"/>
              <a:gd name="connsiteY323" fmla="*/ 6580638 h 6857994"/>
              <a:gd name="connsiteX324" fmla="*/ 4977052 w 12193190"/>
              <a:gd name="connsiteY324" fmla="*/ 6565510 h 6857994"/>
              <a:gd name="connsiteX325" fmla="*/ 4987127 w 12193190"/>
              <a:gd name="connsiteY325" fmla="*/ 6556370 h 6857994"/>
              <a:gd name="connsiteX326" fmla="*/ 6756882 w 12193190"/>
              <a:gd name="connsiteY326" fmla="*/ 6554782 h 6857994"/>
              <a:gd name="connsiteX327" fmla="*/ 6769091 w 12193190"/>
              <a:gd name="connsiteY327" fmla="*/ 6576055 h 6857994"/>
              <a:gd name="connsiteX328" fmla="*/ 6769091 w 12193190"/>
              <a:gd name="connsiteY328" fmla="*/ 6590660 h 6857994"/>
              <a:gd name="connsiteX329" fmla="*/ 6755919 w 12193190"/>
              <a:gd name="connsiteY329" fmla="*/ 6597645 h 6857994"/>
              <a:gd name="connsiteX330" fmla="*/ 6742103 w 12193190"/>
              <a:gd name="connsiteY330" fmla="*/ 6576373 h 6857994"/>
              <a:gd name="connsiteX331" fmla="*/ 6756882 w 12193190"/>
              <a:gd name="connsiteY331" fmla="*/ 6554782 h 6857994"/>
              <a:gd name="connsiteX332" fmla="*/ 6625266 w 12193190"/>
              <a:gd name="connsiteY332" fmla="*/ 6554782 h 6857994"/>
              <a:gd name="connsiteX333" fmla="*/ 6640503 w 12193190"/>
              <a:gd name="connsiteY333" fmla="*/ 6577007 h 6857994"/>
              <a:gd name="connsiteX334" fmla="*/ 6625266 w 12193190"/>
              <a:gd name="connsiteY334" fmla="*/ 6599232 h 6857994"/>
              <a:gd name="connsiteX335" fmla="*/ 6610340 w 12193190"/>
              <a:gd name="connsiteY335" fmla="*/ 6577007 h 6857994"/>
              <a:gd name="connsiteX336" fmla="*/ 6625266 w 12193190"/>
              <a:gd name="connsiteY336" fmla="*/ 6554782 h 6857994"/>
              <a:gd name="connsiteX337" fmla="*/ 6491596 w 12193190"/>
              <a:gd name="connsiteY337" fmla="*/ 6554782 h 6857994"/>
              <a:gd name="connsiteX338" fmla="*/ 6503978 w 12193190"/>
              <a:gd name="connsiteY338" fmla="*/ 6576055 h 6857994"/>
              <a:gd name="connsiteX339" fmla="*/ 6503978 w 12193190"/>
              <a:gd name="connsiteY339" fmla="*/ 6590660 h 6857994"/>
              <a:gd name="connsiteX340" fmla="*/ 6490643 w 12193190"/>
              <a:gd name="connsiteY340" fmla="*/ 6597645 h 6857994"/>
              <a:gd name="connsiteX341" fmla="*/ 6476990 w 12193190"/>
              <a:gd name="connsiteY341" fmla="*/ 6576373 h 6857994"/>
              <a:gd name="connsiteX342" fmla="*/ 6491596 w 12193190"/>
              <a:gd name="connsiteY342" fmla="*/ 6554782 h 6857994"/>
              <a:gd name="connsiteX343" fmla="*/ 5182228 w 12193190"/>
              <a:gd name="connsiteY343" fmla="*/ 6554782 h 6857994"/>
              <a:gd name="connsiteX344" fmla="*/ 5191752 w 12193190"/>
              <a:gd name="connsiteY344" fmla="*/ 6560860 h 6857994"/>
              <a:gd name="connsiteX345" fmla="*/ 5194293 w 12193190"/>
              <a:gd name="connsiteY345" fmla="*/ 6576534 h 6857994"/>
              <a:gd name="connsiteX346" fmla="*/ 5182228 w 12193190"/>
              <a:gd name="connsiteY346" fmla="*/ 6597645 h 6857994"/>
              <a:gd name="connsiteX347" fmla="*/ 5168893 w 12193190"/>
              <a:gd name="connsiteY347" fmla="*/ 6575574 h 6857994"/>
              <a:gd name="connsiteX348" fmla="*/ 5182228 w 12193190"/>
              <a:gd name="connsiteY348" fmla="*/ 6554782 h 6857994"/>
              <a:gd name="connsiteX349" fmla="*/ 4917433 w 12193190"/>
              <a:gd name="connsiteY349" fmla="*/ 6554782 h 6857994"/>
              <a:gd name="connsiteX350" fmla="*/ 4926641 w 12193190"/>
              <a:gd name="connsiteY350" fmla="*/ 6560860 h 6857994"/>
              <a:gd name="connsiteX351" fmla="*/ 4929181 w 12193190"/>
              <a:gd name="connsiteY351" fmla="*/ 6576534 h 6857994"/>
              <a:gd name="connsiteX352" fmla="*/ 4917115 w 12193190"/>
              <a:gd name="connsiteY352" fmla="*/ 6597645 h 6857994"/>
              <a:gd name="connsiteX353" fmla="*/ 4903781 w 12193190"/>
              <a:gd name="connsiteY353" fmla="*/ 6575574 h 6857994"/>
              <a:gd name="connsiteX354" fmla="*/ 4917433 w 12193190"/>
              <a:gd name="connsiteY354" fmla="*/ 6554782 h 6857994"/>
              <a:gd name="connsiteX355" fmla="*/ 5776218 w 12193190"/>
              <a:gd name="connsiteY355" fmla="*/ 6553195 h 6857994"/>
              <a:gd name="connsiteX356" fmla="*/ 5782687 w 12193190"/>
              <a:gd name="connsiteY356" fmla="*/ 6556257 h 6857994"/>
              <a:gd name="connsiteX357" fmla="*/ 5784842 w 12193190"/>
              <a:gd name="connsiteY357" fmla="*/ 6563401 h 6857994"/>
              <a:gd name="connsiteX358" fmla="*/ 5782379 w 12193190"/>
              <a:gd name="connsiteY358" fmla="*/ 6566122 h 6857994"/>
              <a:gd name="connsiteX359" fmla="*/ 5773137 w 12193190"/>
              <a:gd name="connsiteY359" fmla="*/ 6566803 h 6857994"/>
              <a:gd name="connsiteX360" fmla="*/ 5768210 w 12193190"/>
              <a:gd name="connsiteY360" fmla="*/ 6567483 h 6857994"/>
              <a:gd name="connsiteX361" fmla="*/ 5765744 w 12193190"/>
              <a:gd name="connsiteY361" fmla="*/ 6567483 h 6857994"/>
              <a:gd name="connsiteX362" fmla="*/ 5764205 w 12193190"/>
              <a:gd name="connsiteY362" fmla="*/ 6566122 h 6857994"/>
              <a:gd name="connsiteX363" fmla="*/ 5767286 w 12193190"/>
              <a:gd name="connsiteY363" fmla="*/ 6557958 h 6857994"/>
              <a:gd name="connsiteX364" fmla="*/ 5776218 w 12193190"/>
              <a:gd name="connsiteY364" fmla="*/ 6553195 h 6857994"/>
              <a:gd name="connsiteX365" fmla="*/ 5528569 w 12193190"/>
              <a:gd name="connsiteY365" fmla="*/ 6553195 h 6857994"/>
              <a:gd name="connsiteX366" fmla="*/ 5535038 w 12193190"/>
              <a:gd name="connsiteY366" fmla="*/ 6556257 h 6857994"/>
              <a:gd name="connsiteX367" fmla="*/ 5537194 w 12193190"/>
              <a:gd name="connsiteY367" fmla="*/ 6563401 h 6857994"/>
              <a:gd name="connsiteX368" fmla="*/ 5534731 w 12193190"/>
              <a:gd name="connsiteY368" fmla="*/ 6566122 h 6857994"/>
              <a:gd name="connsiteX369" fmla="*/ 5525490 w 12193190"/>
              <a:gd name="connsiteY369" fmla="*/ 6566803 h 6857994"/>
              <a:gd name="connsiteX370" fmla="*/ 5520561 w 12193190"/>
              <a:gd name="connsiteY370" fmla="*/ 6567483 h 6857994"/>
              <a:gd name="connsiteX371" fmla="*/ 5518096 w 12193190"/>
              <a:gd name="connsiteY371" fmla="*/ 6567483 h 6857994"/>
              <a:gd name="connsiteX372" fmla="*/ 5516557 w 12193190"/>
              <a:gd name="connsiteY372" fmla="*/ 6566122 h 6857994"/>
              <a:gd name="connsiteX373" fmla="*/ 5519637 w 12193190"/>
              <a:gd name="connsiteY373" fmla="*/ 6557958 h 6857994"/>
              <a:gd name="connsiteX374" fmla="*/ 5528569 w 12193190"/>
              <a:gd name="connsiteY374" fmla="*/ 6553195 h 6857994"/>
              <a:gd name="connsiteX375" fmla="*/ 5982124 w 12193190"/>
              <a:gd name="connsiteY375" fmla="*/ 6552212 h 6857994"/>
              <a:gd name="connsiteX376" fmla="*/ 5980681 w 12193190"/>
              <a:gd name="connsiteY376" fmla="*/ 6555841 h 6857994"/>
              <a:gd name="connsiteX377" fmla="*/ 5984433 w 12193190"/>
              <a:gd name="connsiteY377" fmla="*/ 6557352 h 6857994"/>
              <a:gd name="connsiteX378" fmla="*/ 5985588 w 12193190"/>
              <a:gd name="connsiteY378" fmla="*/ 6553119 h 6857994"/>
              <a:gd name="connsiteX379" fmla="*/ 5982124 w 12193190"/>
              <a:gd name="connsiteY379" fmla="*/ 6552212 h 6857994"/>
              <a:gd name="connsiteX380" fmla="*/ 6802117 w 12193190"/>
              <a:gd name="connsiteY380" fmla="*/ 6548432 h 6857994"/>
              <a:gd name="connsiteX381" fmla="*/ 6800840 w 12193190"/>
              <a:gd name="connsiteY381" fmla="*/ 6550317 h 6857994"/>
              <a:gd name="connsiteX382" fmla="*/ 6800840 w 12193190"/>
              <a:gd name="connsiteY382" fmla="*/ 6551887 h 6857994"/>
              <a:gd name="connsiteX383" fmla="*/ 6804033 w 12193190"/>
              <a:gd name="connsiteY383" fmla="*/ 6554714 h 6857994"/>
              <a:gd name="connsiteX384" fmla="*/ 6809461 w 12193190"/>
              <a:gd name="connsiteY384" fmla="*/ 6556285 h 6857994"/>
              <a:gd name="connsiteX385" fmla="*/ 6809461 w 12193190"/>
              <a:gd name="connsiteY385" fmla="*/ 6582984 h 6857994"/>
              <a:gd name="connsiteX386" fmla="*/ 6828298 w 12193190"/>
              <a:gd name="connsiteY386" fmla="*/ 6607170 h 6857994"/>
              <a:gd name="connsiteX387" fmla="*/ 6845539 w 12193190"/>
              <a:gd name="connsiteY387" fmla="*/ 6598375 h 6857994"/>
              <a:gd name="connsiteX388" fmla="*/ 6845858 w 12193190"/>
              <a:gd name="connsiteY388" fmla="*/ 6598375 h 6857994"/>
              <a:gd name="connsiteX389" fmla="*/ 6845858 w 12193190"/>
              <a:gd name="connsiteY389" fmla="*/ 6604029 h 6857994"/>
              <a:gd name="connsiteX390" fmla="*/ 6847135 w 12193190"/>
              <a:gd name="connsiteY390" fmla="*/ 6605600 h 6857994"/>
              <a:gd name="connsiteX391" fmla="*/ 6856713 w 12193190"/>
              <a:gd name="connsiteY391" fmla="*/ 6605600 h 6857994"/>
              <a:gd name="connsiteX392" fmla="*/ 6857990 w 12193190"/>
              <a:gd name="connsiteY392" fmla="*/ 6604029 h 6857994"/>
              <a:gd name="connsiteX393" fmla="*/ 6857990 w 12193190"/>
              <a:gd name="connsiteY393" fmla="*/ 6550003 h 6857994"/>
              <a:gd name="connsiteX394" fmla="*/ 6856713 w 12193190"/>
              <a:gd name="connsiteY394" fmla="*/ 6548432 h 6857994"/>
              <a:gd name="connsiteX395" fmla="*/ 6846816 w 12193190"/>
              <a:gd name="connsiteY395" fmla="*/ 6548432 h 6857994"/>
              <a:gd name="connsiteX396" fmla="*/ 6845539 w 12193190"/>
              <a:gd name="connsiteY396" fmla="*/ 6550003 h 6857994"/>
              <a:gd name="connsiteX397" fmla="*/ 6845539 w 12193190"/>
              <a:gd name="connsiteY397" fmla="*/ 6588638 h 6857994"/>
              <a:gd name="connsiteX398" fmla="*/ 6831810 w 12193190"/>
              <a:gd name="connsiteY398" fmla="*/ 6596177 h 6857994"/>
              <a:gd name="connsiteX399" fmla="*/ 6822232 w 12193190"/>
              <a:gd name="connsiteY399" fmla="*/ 6579215 h 6857994"/>
              <a:gd name="connsiteX400" fmla="*/ 6822232 w 12193190"/>
              <a:gd name="connsiteY400" fmla="*/ 6550003 h 6857994"/>
              <a:gd name="connsiteX401" fmla="*/ 6820635 w 12193190"/>
              <a:gd name="connsiteY401" fmla="*/ 6548432 h 6857994"/>
              <a:gd name="connsiteX402" fmla="*/ 6802117 w 12193190"/>
              <a:gd name="connsiteY402" fmla="*/ 6548432 h 6857994"/>
              <a:gd name="connsiteX403" fmla="*/ 6657958 w 12193190"/>
              <a:gd name="connsiteY403" fmla="*/ 6548432 h 6857994"/>
              <a:gd name="connsiteX404" fmla="*/ 6656378 w 12193190"/>
              <a:gd name="connsiteY404" fmla="*/ 6550317 h 6857994"/>
              <a:gd name="connsiteX405" fmla="*/ 6656378 w 12193190"/>
              <a:gd name="connsiteY405" fmla="*/ 6551887 h 6857994"/>
              <a:gd name="connsiteX406" fmla="*/ 6659538 w 12193190"/>
              <a:gd name="connsiteY406" fmla="*/ 6554714 h 6857994"/>
              <a:gd name="connsiteX407" fmla="*/ 6665226 w 12193190"/>
              <a:gd name="connsiteY407" fmla="*/ 6556285 h 6857994"/>
              <a:gd name="connsiteX408" fmla="*/ 6665226 w 12193190"/>
              <a:gd name="connsiteY408" fmla="*/ 6585183 h 6857994"/>
              <a:gd name="connsiteX409" fmla="*/ 6682290 w 12193190"/>
              <a:gd name="connsiteY409" fmla="*/ 6607170 h 6857994"/>
              <a:gd name="connsiteX410" fmla="*/ 6701250 w 12193190"/>
              <a:gd name="connsiteY410" fmla="*/ 6597747 h 6857994"/>
              <a:gd name="connsiteX411" fmla="*/ 6701250 w 12193190"/>
              <a:gd name="connsiteY411" fmla="*/ 6602459 h 6857994"/>
              <a:gd name="connsiteX412" fmla="*/ 6704094 w 12193190"/>
              <a:gd name="connsiteY412" fmla="*/ 6605600 h 6857994"/>
              <a:gd name="connsiteX413" fmla="*/ 6721473 w 12193190"/>
              <a:gd name="connsiteY413" fmla="*/ 6605600 h 6857994"/>
              <a:gd name="connsiteX414" fmla="*/ 6723053 w 12193190"/>
              <a:gd name="connsiteY414" fmla="*/ 6603715 h 6857994"/>
              <a:gd name="connsiteX415" fmla="*/ 6723053 w 12193190"/>
              <a:gd name="connsiteY415" fmla="*/ 6602145 h 6857994"/>
              <a:gd name="connsiteX416" fmla="*/ 6719893 w 12193190"/>
              <a:gd name="connsiteY416" fmla="*/ 6599003 h 6857994"/>
              <a:gd name="connsiteX417" fmla="*/ 6714205 w 12193190"/>
              <a:gd name="connsiteY417" fmla="*/ 6597433 h 6857994"/>
              <a:gd name="connsiteX418" fmla="*/ 6714205 w 12193190"/>
              <a:gd name="connsiteY418" fmla="*/ 6551259 h 6857994"/>
              <a:gd name="connsiteX419" fmla="*/ 6711677 w 12193190"/>
              <a:gd name="connsiteY419" fmla="*/ 6548432 h 6857994"/>
              <a:gd name="connsiteX420" fmla="*/ 6693982 w 12193190"/>
              <a:gd name="connsiteY420" fmla="*/ 6548432 h 6857994"/>
              <a:gd name="connsiteX421" fmla="*/ 6692402 w 12193190"/>
              <a:gd name="connsiteY421" fmla="*/ 6550317 h 6857994"/>
              <a:gd name="connsiteX422" fmla="*/ 6692402 w 12193190"/>
              <a:gd name="connsiteY422" fmla="*/ 6551887 h 6857994"/>
              <a:gd name="connsiteX423" fmla="*/ 6695562 w 12193190"/>
              <a:gd name="connsiteY423" fmla="*/ 6554714 h 6857994"/>
              <a:gd name="connsiteX424" fmla="*/ 6701250 w 12193190"/>
              <a:gd name="connsiteY424" fmla="*/ 6556285 h 6857994"/>
              <a:gd name="connsiteX425" fmla="*/ 6701250 w 12193190"/>
              <a:gd name="connsiteY425" fmla="*/ 6590523 h 6857994"/>
              <a:gd name="connsiteX426" fmla="*/ 6687978 w 12193190"/>
              <a:gd name="connsiteY426" fmla="*/ 6597433 h 6857994"/>
              <a:gd name="connsiteX427" fmla="*/ 6678182 w 12193190"/>
              <a:gd name="connsiteY427" fmla="*/ 6578587 h 6857994"/>
              <a:gd name="connsiteX428" fmla="*/ 6678182 w 12193190"/>
              <a:gd name="connsiteY428" fmla="*/ 6551259 h 6857994"/>
              <a:gd name="connsiteX429" fmla="*/ 6675654 w 12193190"/>
              <a:gd name="connsiteY429" fmla="*/ 6548432 h 6857994"/>
              <a:gd name="connsiteX430" fmla="*/ 6657958 w 12193190"/>
              <a:gd name="connsiteY430" fmla="*/ 6548432 h 6857994"/>
              <a:gd name="connsiteX431" fmla="*/ 6999177 w 12193190"/>
              <a:gd name="connsiteY431" fmla="*/ 6546845 h 6857994"/>
              <a:gd name="connsiteX432" fmla="*/ 6970703 w 12193190"/>
              <a:gd name="connsiteY432" fmla="*/ 6577008 h 6857994"/>
              <a:gd name="connsiteX433" fmla="*/ 6999177 w 12193190"/>
              <a:gd name="connsiteY433" fmla="*/ 6607170 h 6857994"/>
              <a:gd name="connsiteX434" fmla="*/ 7012035 w 12193190"/>
              <a:gd name="connsiteY434" fmla="*/ 6605285 h 6857994"/>
              <a:gd name="connsiteX435" fmla="*/ 7013566 w 12193190"/>
              <a:gd name="connsiteY435" fmla="*/ 6603086 h 6857994"/>
              <a:gd name="connsiteX436" fmla="*/ 7013566 w 12193190"/>
              <a:gd name="connsiteY436" fmla="*/ 6594603 h 6857994"/>
              <a:gd name="connsiteX437" fmla="*/ 7012648 w 12193190"/>
              <a:gd name="connsiteY437" fmla="*/ 6593346 h 6857994"/>
              <a:gd name="connsiteX438" fmla="*/ 7010811 w 12193190"/>
              <a:gd name="connsiteY438" fmla="*/ 6593974 h 6857994"/>
              <a:gd name="connsiteX439" fmla="*/ 6999789 w 12193190"/>
              <a:gd name="connsiteY439" fmla="*/ 6596802 h 6857994"/>
              <a:gd name="connsiteX440" fmla="*/ 6982950 w 12193190"/>
              <a:gd name="connsiteY440" fmla="*/ 6577008 h 6857994"/>
              <a:gd name="connsiteX441" fmla="*/ 6999789 w 12193190"/>
              <a:gd name="connsiteY441" fmla="*/ 6557214 h 6857994"/>
              <a:gd name="connsiteX442" fmla="*/ 7010811 w 12193190"/>
              <a:gd name="connsiteY442" fmla="*/ 6559727 h 6857994"/>
              <a:gd name="connsiteX443" fmla="*/ 7012648 w 12193190"/>
              <a:gd name="connsiteY443" fmla="*/ 6560670 h 6857994"/>
              <a:gd name="connsiteX444" fmla="*/ 7013566 w 12193190"/>
              <a:gd name="connsiteY444" fmla="*/ 6559413 h 6857994"/>
              <a:gd name="connsiteX445" fmla="*/ 7013566 w 12193190"/>
              <a:gd name="connsiteY445" fmla="*/ 6550616 h 6857994"/>
              <a:gd name="connsiteX446" fmla="*/ 7012035 w 12193190"/>
              <a:gd name="connsiteY446" fmla="*/ 6548730 h 6857994"/>
              <a:gd name="connsiteX447" fmla="*/ 6999177 w 12193190"/>
              <a:gd name="connsiteY447" fmla="*/ 6546845 h 6857994"/>
              <a:gd name="connsiteX448" fmla="*/ 6903710 w 12193190"/>
              <a:gd name="connsiteY448" fmla="*/ 6546845 h 6857994"/>
              <a:gd name="connsiteX449" fmla="*/ 6886565 w 12193190"/>
              <a:gd name="connsiteY449" fmla="*/ 6555640 h 6857994"/>
              <a:gd name="connsiteX450" fmla="*/ 6886248 w 12193190"/>
              <a:gd name="connsiteY450" fmla="*/ 6555640 h 6857994"/>
              <a:gd name="connsiteX451" fmla="*/ 6886248 w 12193190"/>
              <a:gd name="connsiteY451" fmla="*/ 6549986 h 6857994"/>
              <a:gd name="connsiteX452" fmla="*/ 6884660 w 12193190"/>
              <a:gd name="connsiteY452" fmla="*/ 6548416 h 6857994"/>
              <a:gd name="connsiteX453" fmla="*/ 6875453 w 12193190"/>
              <a:gd name="connsiteY453" fmla="*/ 6548416 h 6857994"/>
              <a:gd name="connsiteX454" fmla="*/ 6873865 w 12193190"/>
              <a:gd name="connsiteY454" fmla="*/ 6549986 h 6857994"/>
              <a:gd name="connsiteX455" fmla="*/ 6873865 w 12193190"/>
              <a:gd name="connsiteY455" fmla="*/ 6604013 h 6857994"/>
              <a:gd name="connsiteX456" fmla="*/ 6875453 w 12193190"/>
              <a:gd name="connsiteY456" fmla="*/ 6605583 h 6857994"/>
              <a:gd name="connsiteX457" fmla="*/ 6885295 w 12193190"/>
              <a:gd name="connsiteY457" fmla="*/ 6605583 h 6857994"/>
              <a:gd name="connsiteX458" fmla="*/ 6886565 w 12193190"/>
              <a:gd name="connsiteY458" fmla="*/ 6604013 h 6857994"/>
              <a:gd name="connsiteX459" fmla="*/ 6886565 w 12193190"/>
              <a:gd name="connsiteY459" fmla="*/ 6565063 h 6857994"/>
              <a:gd name="connsiteX460" fmla="*/ 6899900 w 12193190"/>
              <a:gd name="connsiteY460" fmla="*/ 6557839 h 6857994"/>
              <a:gd name="connsiteX461" fmla="*/ 6909743 w 12193190"/>
              <a:gd name="connsiteY461" fmla="*/ 6574487 h 6857994"/>
              <a:gd name="connsiteX462" fmla="*/ 6909743 w 12193190"/>
              <a:gd name="connsiteY462" fmla="*/ 6604013 h 6857994"/>
              <a:gd name="connsiteX463" fmla="*/ 6911013 w 12193190"/>
              <a:gd name="connsiteY463" fmla="*/ 6605583 h 6857994"/>
              <a:gd name="connsiteX464" fmla="*/ 6920856 w 12193190"/>
              <a:gd name="connsiteY464" fmla="*/ 6605583 h 6857994"/>
              <a:gd name="connsiteX465" fmla="*/ 6922126 w 12193190"/>
              <a:gd name="connsiteY465" fmla="*/ 6604013 h 6857994"/>
              <a:gd name="connsiteX466" fmla="*/ 6922126 w 12193190"/>
              <a:gd name="connsiteY466" fmla="*/ 6565063 h 6857994"/>
              <a:gd name="connsiteX467" fmla="*/ 6935778 w 12193190"/>
              <a:gd name="connsiteY467" fmla="*/ 6557839 h 6857994"/>
              <a:gd name="connsiteX468" fmla="*/ 6945303 w 12193190"/>
              <a:gd name="connsiteY468" fmla="*/ 6574487 h 6857994"/>
              <a:gd name="connsiteX469" fmla="*/ 6945303 w 12193190"/>
              <a:gd name="connsiteY469" fmla="*/ 6604013 h 6857994"/>
              <a:gd name="connsiteX470" fmla="*/ 6946573 w 12193190"/>
              <a:gd name="connsiteY470" fmla="*/ 6605583 h 6857994"/>
              <a:gd name="connsiteX471" fmla="*/ 6956416 w 12193190"/>
              <a:gd name="connsiteY471" fmla="*/ 6605583 h 6857994"/>
              <a:gd name="connsiteX472" fmla="*/ 6958003 w 12193190"/>
              <a:gd name="connsiteY472" fmla="*/ 6604013 h 6857994"/>
              <a:gd name="connsiteX473" fmla="*/ 6958003 w 12193190"/>
              <a:gd name="connsiteY473" fmla="*/ 6571031 h 6857994"/>
              <a:gd name="connsiteX474" fmla="*/ 6939271 w 12193190"/>
              <a:gd name="connsiteY474" fmla="*/ 6546845 h 6857994"/>
              <a:gd name="connsiteX475" fmla="*/ 6919586 w 12193190"/>
              <a:gd name="connsiteY475" fmla="*/ 6556268 h 6857994"/>
              <a:gd name="connsiteX476" fmla="*/ 6903710 w 12193190"/>
              <a:gd name="connsiteY476" fmla="*/ 6546845 h 6857994"/>
              <a:gd name="connsiteX477" fmla="*/ 6626034 w 12193190"/>
              <a:gd name="connsiteY477" fmla="*/ 6546845 h 6857994"/>
              <a:gd name="connsiteX478" fmla="*/ 6596053 w 12193190"/>
              <a:gd name="connsiteY478" fmla="*/ 6578265 h 6857994"/>
              <a:gd name="connsiteX479" fmla="*/ 6623223 w 12193190"/>
              <a:gd name="connsiteY479" fmla="*/ 6607170 h 6857994"/>
              <a:gd name="connsiteX480" fmla="*/ 6653203 w 12193190"/>
              <a:gd name="connsiteY480" fmla="*/ 6575437 h 6857994"/>
              <a:gd name="connsiteX481" fmla="*/ 6626034 w 12193190"/>
              <a:gd name="connsiteY481" fmla="*/ 6546845 h 6857994"/>
              <a:gd name="connsiteX482" fmla="*/ 6427595 w 12193190"/>
              <a:gd name="connsiteY482" fmla="*/ 6546845 h 6857994"/>
              <a:gd name="connsiteX483" fmla="*/ 6412268 w 12193190"/>
              <a:gd name="connsiteY483" fmla="*/ 6548730 h 6857994"/>
              <a:gd name="connsiteX484" fmla="*/ 6408117 w 12193190"/>
              <a:gd name="connsiteY484" fmla="*/ 6553757 h 6857994"/>
              <a:gd name="connsiteX485" fmla="*/ 6407159 w 12193190"/>
              <a:gd name="connsiteY485" fmla="*/ 6560041 h 6857994"/>
              <a:gd name="connsiteX486" fmla="*/ 6408436 w 12193190"/>
              <a:gd name="connsiteY486" fmla="*/ 6561612 h 6857994"/>
              <a:gd name="connsiteX487" fmla="*/ 6411629 w 12193190"/>
              <a:gd name="connsiteY487" fmla="*/ 6560356 h 6857994"/>
              <a:gd name="connsiteX488" fmla="*/ 6426638 w 12193190"/>
              <a:gd name="connsiteY488" fmla="*/ 6556271 h 6857994"/>
              <a:gd name="connsiteX489" fmla="*/ 6437495 w 12193190"/>
              <a:gd name="connsiteY489" fmla="*/ 6567582 h 6857994"/>
              <a:gd name="connsiteX490" fmla="*/ 6437495 w 12193190"/>
              <a:gd name="connsiteY490" fmla="*/ 6573552 h 6857994"/>
              <a:gd name="connsiteX491" fmla="*/ 6415142 w 12193190"/>
              <a:gd name="connsiteY491" fmla="*/ 6577950 h 6857994"/>
              <a:gd name="connsiteX492" fmla="*/ 6403965 w 12193190"/>
              <a:gd name="connsiteY492" fmla="*/ 6591146 h 6857994"/>
              <a:gd name="connsiteX493" fmla="*/ 6418974 w 12193190"/>
              <a:gd name="connsiteY493" fmla="*/ 6607170 h 6857994"/>
              <a:gd name="connsiteX494" fmla="*/ 6437495 w 12193190"/>
              <a:gd name="connsiteY494" fmla="*/ 6598373 h 6857994"/>
              <a:gd name="connsiteX495" fmla="*/ 6437495 w 12193190"/>
              <a:gd name="connsiteY495" fmla="*/ 6602457 h 6857994"/>
              <a:gd name="connsiteX496" fmla="*/ 6440049 w 12193190"/>
              <a:gd name="connsiteY496" fmla="*/ 6605599 h 6857994"/>
              <a:gd name="connsiteX497" fmla="*/ 6457932 w 12193190"/>
              <a:gd name="connsiteY497" fmla="*/ 6605599 h 6857994"/>
              <a:gd name="connsiteX498" fmla="*/ 6459528 w 12193190"/>
              <a:gd name="connsiteY498" fmla="*/ 6603714 h 6857994"/>
              <a:gd name="connsiteX499" fmla="*/ 6459528 w 12193190"/>
              <a:gd name="connsiteY499" fmla="*/ 6602143 h 6857994"/>
              <a:gd name="connsiteX500" fmla="*/ 6456016 w 12193190"/>
              <a:gd name="connsiteY500" fmla="*/ 6599001 h 6857994"/>
              <a:gd name="connsiteX501" fmla="*/ 6450587 w 12193190"/>
              <a:gd name="connsiteY501" fmla="*/ 6597430 h 6857994"/>
              <a:gd name="connsiteX502" fmla="*/ 6450587 w 12193190"/>
              <a:gd name="connsiteY502" fmla="*/ 6565697 h 6857994"/>
              <a:gd name="connsiteX503" fmla="*/ 6427595 w 12193190"/>
              <a:gd name="connsiteY503" fmla="*/ 6546845 h 6857994"/>
              <a:gd name="connsiteX504" fmla="*/ 5827949 w 12193190"/>
              <a:gd name="connsiteY504" fmla="*/ 6546845 h 6857994"/>
              <a:gd name="connsiteX505" fmla="*/ 5826953 w 12193190"/>
              <a:gd name="connsiteY505" fmla="*/ 6547159 h 6857994"/>
              <a:gd name="connsiteX506" fmla="*/ 5825960 w 12193190"/>
              <a:gd name="connsiteY506" fmla="*/ 6547159 h 6857994"/>
              <a:gd name="connsiteX507" fmla="*/ 5809055 w 12193190"/>
              <a:gd name="connsiteY507" fmla="*/ 6549044 h 6857994"/>
              <a:gd name="connsiteX508" fmla="*/ 5807066 w 12193190"/>
              <a:gd name="connsiteY508" fmla="*/ 6550615 h 6857994"/>
              <a:gd name="connsiteX509" fmla="*/ 5807066 w 12193190"/>
              <a:gd name="connsiteY509" fmla="*/ 6552813 h 6857994"/>
              <a:gd name="connsiteX510" fmla="*/ 5810381 w 12193190"/>
              <a:gd name="connsiteY510" fmla="*/ 6554698 h 6857994"/>
              <a:gd name="connsiteX511" fmla="*/ 5815684 w 12193190"/>
              <a:gd name="connsiteY511" fmla="*/ 6569775 h 6857994"/>
              <a:gd name="connsiteX512" fmla="*/ 5815684 w 12193190"/>
              <a:gd name="connsiteY512" fmla="*/ 6579198 h 6857994"/>
              <a:gd name="connsiteX513" fmla="*/ 5815353 w 12193190"/>
              <a:gd name="connsiteY513" fmla="*/ 6595218 h 6857994"/>
              <a:gd name="connsiteX514" fmla="*/ 5810713 w 12193190"/>
              <a:gd name="connsiteY514" fmla="*/ 6599301 h 6857994"/>
              <a:gd name="connsiteX515" fmla="*/ 5807066 w 12193190"/>
              <a:gd name="connsiteY515" fmla="*/ 6602128 h 6857994"/>
              <a:gd name="connsiteX516" fmla="*/ 5807066 w 12193190"/>
              <a:gd name="connsiteY516" fmla="*/ 6604013 h 6857994"/>
              <a:gd name="connsiteX517" fmla="*/ 5808392 w 12193190"/>
              <a:gd name="connsiteY517" fmla="*/ 6605583 h 6857994"/>
              <a:gd name="connsiteX518" fmla="*/ 5809387 w 12193190"/>
              <a:gd name="connsiteY518" fmla="*/ 6605583 h 6857994"/>
              <a:gd name="connsiteX519" fmla="*/ 5822314 w 12193190"/>
              <a:gd name="connsiteY519" fmla="*/ 6605269 h 6857994"/>
              <a:gd name="connsiteX520" fmla="*/ 5835240 w 12193190"/>
              <a:gd name="connsiteY520" fmla="*/ 6605583 h 6857994"/>
              <a:gd name="connsiteX521" fmla="*/ 5835903 w 12193190"/>
              <a:gd name="connsiteY521" fmla="*/ 6605583 h 6857994"/>
              <a:gd name="connsiteX522" fmla="*/ 5837229 w 12193190"/>
              <a:gd name="connsiteY522" fmla="*/ 6604013 h 6857994"/>
              <a:gd name="connsiteX523" fmla="*/ 5837229 w 12193190"/>
              <a:gd name="connsiteY523" fmla="*/ 6602128 h 6857994"/>
              <a:gd name="connsiteX524" fmla="*/ 5833583 w 12193190"/>
              <a:gd name="connsiteY524" fmla="*/ 6599301 h 6857994"/>
              <a:gd name="connsiteX525" fmla="*/ 5829275 w 12193190"/>
              <a:gd name="connsiteY525" fmla="*/ 6595218 h 6857994"/>
              <a:gd name="connsiteX526" fmla="*/ 5828943 w 12193190"/>
              <a:gd name="connsiteY526" fmla="*/ 6579198 h 6857994"/>
              <a:gd name="connsiteX527" fmla="*/ 5828943 w 12193190"/>
              <a:gd name="connsiteY527" fmla="*/ 6573544 h 6857994"/>
              <a:gd name="connsiteX528" fmla="*/ 5829275 w 12193190"/>
              <a:gd name="connsiteY528" fmla="*/ 6553756 h 6857994"/>
              <a:gd name="connsiteX529" fmla="*/ 5829275 w 12193190"/>
              <a:gd name="connsiteY529" fmla="*/ 6549044 h 6857994"/>
              <a:gd name="connsiteX530" fmla="*/ 5827949 w 12193190"/>
              <a:gd name="connsiteY530" fmla="*/ 6546845 h 6857994"/>
              <a:gd name="connsiteX531" fmla="*/ 5776906 w 12193190"/>
              <a:gd name="connsiteY531" fmla="*/ 6546845 h 6857994"/>
              <a:gd name="connsiteX532" fmla="*/ 5748330 w 12193190"/>
              <a:gd name="connsiteY532" fmla="*/ 6578745 h 6857994"/>
              <a:gd name="connsiteX533" fmla="*/ 5776270 w 12193190"/>
              <a:gd name="connsiteY533" fmla="*/ 6607170 h 6857994"/>
              <a:gd name="connsiteX534" fmla="*/ 5790558 w 12193190"/>
              <a:gd name="connsiteY534" fmla="*/ 6604328 h 6857994"/>
              <a:gd name="connsiteX535" fmla="*/ 5795321 w 12193190"/>
              <a:gd name="connsiteY535" fmla="*/ 6601801 h 6857994"/>
              <a:gd name="connsiteX536" fmla="*/ 5796272 w 12193190"/>
              <a:gd name="connsiteY536" fmla="*/ 6591378 h 6857994"/>
              <a:gd name="connsiteX537" fmla="*/ 5795637 w 12193190"/>
              <a:gd name="connsiteY537" fmla="*/ 6590431 h 6857994"/>
              <a:gd name="connsiteX538" fmla="*/ 5795321 w 12193190"/>
              <a:gd name="connsiteY538" fmla="*/ 6590747 h 6857994"/>
              <a:gd name="connsiteX539" fmla="*/ 5777857 w 12193190"/>
              <a:gd name="connsiteY539" fmla="*/ 6596748 h 6857994"/>
              <a:gd name="connsiteX540" fmla="*/ 5761029 w 12193190"/>
              <a:gd name="connsiteY540" fmla="*/ 6577166 h 6857994"/>
              <a:gd name="connsiteX541" fmla="*/ 5765793 w 12193190"/>
              <a:gd name="connsiteY541" fmla="*/ 6572744 h 6857994"/>
              <a:gd name="connsiteX542" fmla="*/ 5791827 w 12193190"/>
              <a:gd name="connsiteY542" fmla="*/ 6572744 h 6857994"/>
              <a:gd name="connsiteX543" fmla="*/ 5797543 w 12193190"/>
              <a:gd name="connsiteY543" fmla="*/ 6568638 h 6857994"/>
              <a:gd name="connsiteX544" fmla="*/ 5776906 w 12193190"/>
              <a:gd name="connsiteY544" fmla="*/ 6546845 h 6857994"/>
              <a:gd name="connsiteX545" fmla="*/ 5683560 w 12193190"/>
              <a:gd name="connsiteY545" fmla="*/ 6546845 h 6857994"/>
              <a:gd name="connsiteX546" fmla="*/ 5682925 w 12193190"/>
              <a:gd name="connsiteY546" fmla="*/ 6547159 h 6857994"/>
              <a:gd name="connsiteX547" fmla="*/ 5681972 w 12193190"/>
              <a:gd name="connsiteY547" fmla="*/ 6547159 h 6857994"/>
              <a:gd name="connsiteX548" fmla="*/ 5666097 w 12193190"/>
              <a:gd name="connsiteY548" fmla="*/ 6549044 h 6857994"/>
              <a:gd name="connsiteX549" fmla="*/ 5664192 w 12193190"/>
              <a:gd name="connsiteY549" fmla="*/ 6550615 h 6857994"/>
              <a:gd name="connsiteX550" fmla="*/ 5664192 w 12193190"/>
              <a:gd name="connsiteY550" fmla="*/ 6552813 h 6857994"/>
              <a:gd name="connsiteX551" fmla="*/ 5667367 w 12193190"/>
              <a:gd name="connsiteY551" fmla="*/ 6554698 h 6857994"/>
              <a:gd name="connsiteX552" fmla="*/ 5672130 w 12193190"/>
              <a:gd name="connsiteY552" fmla="*/ 6569775 h 6857994"/>
              <a:gd name="connsiteX553" fmla="*/ 5672130 w 12193190"/>
              <a:gd name="connsiteY553" fmla="*/ 6579198 h 6857994"/>
              <a:gd name="connsiteX554" fmla="*/ 5671812 w 12193190"/>
              <a:gd name="connsiteY554" fmla="*/ 6595218 h 6857994"/>
              <a:gd name="connsiteX555" fmla="*/ 5667684 w 12193190"/>
              <a:gd name="connsiteY555" fmla="*/ 6599301 h 6857994"/>
              <a:gd name="connsiteX556" fmla="*/ 5664192 w 12193190"/>
              <a:gd name="connsiteY556" fmla="*/ 6602128 h 6857994"/>
              <a:gd name="connsiteX557" fmla="*/ 5664192 w 12193190"/>
              <a:gd name="connsiteY557" fmla="*/ 6604013 h 6857994"/>
              <a:gd name="connsiteX558" fmla="*/ 5665462 w 12193190"/>
              <a:gd name="connsiteY558" fmla="*/ 6605583 h 6857994"/>
              <a:gd name="connsiteX559" fmla="*/ 5666097 w 12193190"/>
              <a:gd name="connsiteY559" fmla="*/ 6605583 h 6857994"/>
              <a:gd name="connsiteX560" fmla="*/ 5678479 w 12193190"/>
              <a:gd name="connsiteY560" fmla="*/ 6605269 h 6857994"/>
              <a:gd name="connsiteX561" fmla="*/ 5690545 w 12193190"/>
              <a:gd name="connsiteY561" fmla="*/ 6605583 h 6857994"/>
              <a:gd name="connsiteX562" fmla="*/ 5691498 w 12193190"/>
              <a:gd name="connsiteY562" fmla="*/ 6605583 h 6857994"/>
              <a:gd name="connsiteX563" fmla="*/ 5692767 w 12193190"/>
              <a:gd name="connsiteY563" fmla="*/ 6604013 h 6857994"/>
              <a:gd name="connsiteX564" fmla="*/ 5692767 w 12193190"/>
              <a:gd name="connsiteY564" fmla="*/ 6602128 h 6857994"/>
              <a:gd name="connsiteX565" fmla="*/ 5689274 w 12193190"/>
              <a:gd name="connsiteY565" fmla="*/ 6599301 h 6857994"/>
              <a:gd name="connsiteX566" fmla="*/ 5685147 w 12193190"/>
              <a:gd name="connsiteY566" fmla="*/ 6595218 h 6857994"/>
              <a:gd name="connsiteX567" fmla="*/ 5684830 w 12193190"/>
              <a:gd name="connsiteY567" fmla="*/ 6579198 h 6857994"/>
              <a:gd name="connsiteX568" fmla="*/ 5684830 w 12193190"/>
              <a:gd name="connsiteY568" fmla="*/ 6573544 h 6857994"/>
              <a:gd name="connsiteX569" fmla="*/ 5685147 w 12193190"/>
              <a:gd name="connsiteY569" fmla="*/ 6553756 h 6857994"/>
              <a:gd name="connsiteX570" fmla="*/ 5685147 w 12193190"/>
              <a:gd name="connsiteY570" fmla="*/ 6549044 h 6857994"/>
              <a:gd name="connsiteX571" fmla="*/ 5683560 w 12193190"/>
              <a:gd name="connsiteY571" fmla="*/ 6546845 h 6857994"/>
              <a:gd name="connsiteX572" fmla="*/ 5638290 w 12193190"/>
              <a:gd name="connsiteY572" fmla="*/ 6546845 h 6857994"/>
              <a:gd name="connsiteX573" fmla="*/ 5616556 w 12193190"/>
              <a:gd name="connsiteY573" fmla="*/ 6565164 h 6857994"/>
              <a:gd name="connsiteX574" fmla="*/ 5634195 w 12193190"/>
              <a:gd name="connsiteY574" fmla="*/ 6584746 h 6857994"/>
              <a:gd name="connsiteX575" fmla="*/ 5642384 w 12193190"/>
              <a:gd name="connsiteY575" fmla="*/ 6592958 h 6857994"/>
              <a:gd name="connsiteX576" fmla="*/ 5632620 w 12193190"/>
              <a:gd name="connsiteY576" fmla="*/ 6600853 h 6857994"/>
              <a:gd name="connsiteX577" fmla="*/ 5621596 w 12193190"/>
              <a:gd name="connsiteY577" fmla="*/ 6593905 h 6857994"/>
              <a:gd name="connsiteX578" fmla="*/ 5619706 w 12193190"/>
              <a:gd name="connsiteY578" fmla="*/ 6590747 h 6857994"/>
              <a:gd name="connsiteX579" fmla="*/ 5617815 w 12193190"/>
              <a:gd name="connsiteY579" fmla="*/ 6590747 h 6857994"/>
              <a:gd name="connsiteX580" fmla="*/ 5615926 w 12193190"/>
              <a:gd name="connsiteY580" fmla="*/ 6592642 h 6857994"/>
              <a:gd name="connsiteX581" fmla="*/ 5614981 w 12193190"/>
              <a:gd name="connsiteY581" fmla="*/ 6600853 h 6857994"/>
              <a:gd name="connsiteX582" fmla="*/ 5616871 w 12193190"/>
              <a:gd name="connsiteY582" fmla="*/ 6604012 h 6857994"/>
              <a:gd name="connsiteX583" fmla="*/ 5631359 w 12193190"/>
              <a:gd name="connsiteY583" fmla="*/ 6607170 h 6857994"/>
              <a:gd name="connsiteX584" fmla="*/ 5654668 w 12193190"/>
              <a:gd name="connsiteY584" fmla="*/ 6589483 h 6857994"/>
              <a:gd name="connsiteX585" fmla="*/ 5643014 w 12193190"/>
              <a:gd name="connsiteY585" fmla="*/ 6574007 h 6857994"/>
              <a:gd name="connsiteX586" fmla="*/ 5633250 w 12193190"/>
              <a:gd name="connsiteY586" fmla="*/ 6568638 h 6857994"/>
              <a:gd name="connsiteX587" fmla="*/ 5627266 w 12193190"/>
              <a:gd name="connsiteY587" fmla="*/ 6561058 h 6857994"/>
              <a:gd name="connsiteX588" fmla="*/ 5636085 w 12193190"/>
              <a:gd name="connsiteY588" fmla="*/ 6553162 h 6857994"/>
              <a:gd name="connsiteX589" fmla="*/ 5645849 w 12193190"/>
              <a:gd name="connsiteY589" fmla="*/ 6558215 h 6857994"/>
              <a:gd name="connsiteX590" fmla="*/ 5648055 w 12193190"/>
              <a:gd name="connsiteY590" fmla="*/ 6561058 h 6857994"/>
              <a:gd name="connsiteX591" fmla="*/ 5649629 w 12193190"/>
              <a:gd name="connsiteY591" fmla="*/ 6561058 h 6857994"/>
              <a:gd name="connsiteX592" fmla="*/ 5651204 w 12193190"/>
              <a:gd name="connsiteY592" fmla="*/ 6559163 h 6857994"/>
              <a:gd name="connsiteX593" fmla="*/ 5652148 w 12193190"/>
              <a:gd name="connsiteY593" fmla="*/ 6551899 h 6857994"/>
              <a:gd name="connsiteX594" fmla="*/ 5652148 w 12193190"/>
              <a:gd name="connsiteY594" fmla="*/ 6551583 h 6857994"/>
              <a:gd name="connsiteX595" fmla="*/ 5649943 w 12193190"/>
              <a:gd name="connsiteY595" fmla="*/ 6549056 h 6857994"/>
              <a:gd name="connsiteX596" fmla="*/ 5638290 w 12193190"/>
              <a:gd name="connsiteY596" fmla="*/ 6546845 h 6857994"/>
              <a:gd name="connsiteX597" fmla="*/ 5579738 w 12193190"/>
              <a:gd name="connsiteY597" fmla="*/ 6546845 h 6857994"/>
              <a:gd name="connsiteX598" fmla="*/ 5578786 w 12193190"/>
              <a:gd name="connsiteY598" fmla="*/ 6547159 h 6857994"/>
              <a:gd name="connsiteX599" fmla="*/ 5577833 w 12193190"/>
              <a:gd name="connsiteY599" fmla="*/ 6547159 h 6857994"/>
              <a:gd name="connsiteX600" fmla="*/ 5561323 w 12193190"/>
              <a:gd name="connsiteY600" fmla="*/ 6549672 h 6857994"/>
              <a:gd name="connsiteX601" fmla="*/ 5559418 w 12193190"/>
              <a:gd name="connsiteY601" fmla="*/ 6552185 h 6857994"/>
              <a:gd name="connsiteX602" fmla="*/ 5559418 w 12193190"/>
              <a:gd name="connsiteY602" fmla="*/ 6554070 h 6857994"/>
              <a:gd name="connsiteX603" fmla="*/ 5562275 w 12193190"/>
              <a:gd name="connsiteY603" fmla="*/ 6555640 h 6857994"/>
              <a:gd name="connsiteX604" fmla="*/ 5568308 w 12193190"/>
              <a:gd name="connsiteY604" fmla="*/ 6559724 h 6857994"/>
              <a:gd name="connsiteX605" fmla="*/ 5570213 w 12193190"/>
              <a:gd name="connsiteY605" fmla="*/ 6575429 h 6857994"/>
              <a:gd name="connsiteX606" fmla="*/ 5570213 w 12193190"/>
              <a:gd name="connsiteY606" fmla="*/ 6579198 h 6857994"/>
              <a:gd name="connsiteX607" fmla="*/ 5569895 w 12193190"/>
              <a:gd name="connsiteY607" fmla="*/ 6595218 h 6857994"/>
              <a:gd name="connsiteX608" fmla="*/ 5565768 w 12193190"/>
              <a:gd name="connsiteY608" fmla="*/ 6599301 h 6857994"/>
              <a:gd name="connsiteX609" fmla="*/ 5562593 w 12193190"/>
              <a:gd name="connsiteY609" fmla="*/ 6602128 h 6857994"/>
              <a:gd name="connsiteX610" fmla="*/ 5562593 w 12193190"/>
              <a:gd name="connsiteY610" fmla="*/ 6604013 h 6857994"/>
              <a:gd name="connsiteX611" fmla="*/ 5563546 w 12193190"/>
              <a:gd name="connsiteY611" fmla="*/ 6605583 h 6857994"/>
              <a:gd name="connsiteX612" fmla="*/ 5564498 w 12193190"/>
              <a:gd name="connsiteY612" fmla="*/ 6605583 h 6857994"/>
              <a:gd name="connsiteX613" fmla="*/ 5575928 w 12193190"/>
              <a:gd name="connsiteY613" fmla="*/ 6605269 h 6857994"/>
              <a:gd name="connsiteX614" fmla="*/ 5592756 w 12193190"/>
              <a:gd name="connsiteY614" fmla="*/ 6605583 h 6857994"/>
              <a:gd name="connsiteX615" fmla="*/ 5593391 w 12193190"/>
              <a:gd name="connsiteY615" fmla="*/ 6605583 h 6857994"/>
              <a:gd name="connsiteX616" fmla="*/ 5594661 w 12193190"/>
              <a:gd name="connsiteY616" fmla="*/ 6603699 h 6857994"/>
              <a:gd name="connsiteX617" fmla="*/ 5594661 w 12193190"/>
              <a:gd name="connsiteY617" fmla="*/ 6602128 h 6857994"/>
              <a:gd name="connsiteX618" fmla="*/ 5591169 w 12193190"/>
              <a:gd name="connsiteY618" fmla="*/ 6599615 h 6857994"/>
              <a:gd name="connsiteX619" fmla="*/ 5585453 w 12193190"/>
              <a:gd name="connsiteY619" fmla="*/ 6598045 h 6857994"/>
              <a:gd name="connsiteX620" fmla="*/ 5583549 w 12193190"/>
              <a:gd name="connsiteY620" fmla="*/ 6592391 h 6857994"/>
              <a:gd name="connsiteX621" fmla="*/ 5583231 w 12193190"/>
              <a:gd name="connsiteY621" fmla="*/ 6584852 h 6857994"/>
              <a:gd name="connsiteX622" fmla="*/ 5583231 w 12193190"/>
              <a:gd name="connsiteY622" fmla="*/ 6579826 h 6857994"/>
              <a:gd name="connsiteX623" fmla="*/ 5586406 w 12193190"/>
              <a:gd name="connsiteY623" fmla="*/ 6563179 h 6857994"/>
              <a:gd name="connsiteX624" fmla="*/ 5595931 w 12193190"/>
              <a:gd name="connsiteY624" fmla="*/ 6560038 h 6857994"/>
              <a:gd name="connsiteX625" fmla="*/ 5602280 w 12193190"/>
              <a:gd name="connsiteY625" fmla="*/ 6560666 h 6857994"/>
              <a:gd name="connsiteX626" fmla="*/ 5603233 w 12193190"/>
              <a:gd name="connsiteY626" fmla="*/ 6560980 h 6857994"/>
              <a:gd name="connsiteX627" fmla="*/ 5604821 w 12193190"/>
              <a:gd name="connsiteY627" fmla="*/ 6558153 h 6857994"/>
              <a:gd name="connsiteX628" fmla="*/ 5605456 w 12193190"/>
              <a:gd name="connsiteY628" fmla="*/ 6549672 h 6857994"/>
              <a:gd name="connsiteX629" fmla="*/ 5601329 w 12193190"/>
              <a:gd name="connsiteY629" fmla="*/ 6546845 h 6857994"/>
              <a:gd name="connsiteX630" fmla="*/ 5595931 w 12193190"/>
              <a:gd name="connsiteY630" fmla="*/ 6547788 h 6857994"/>
              <a:gd name="connsiteX631" fmla="*/ 5588310 w 12193190"/>
              <a:gd name="connsiteY631" fmla="*/ 6552813 h 6857994"/>
              <a:gd name="connsiteX632" fmla="*/ 5584184 w 12193190"/>
              <a:gd name="connsiteY632" fmla="*/ 6558153 h 6857994"/>
              <a:gd name="connsiteX633" fmla="*/ 5581961 w 12193190"/>
              <a:gd name="connsiteY633" fmla="*/ 6560038 h 6857994"/>
              <a:gd name="connsiteX634" fmla="*/ 5581008 w 12193190"/>
              <a:gd name="connsiteY634" fmla="*/ 6554070 h 6857994"/>
              <a:gd name="connsiteX635" fmla="*/ 5581008 w 12193190"/>
              <a:gd name="connsiteY635" fmla="*/ 6549044 h 6857994"/>
              <a:gd name="connsiteX636" fmla="*/ 5579738 w 12193190"/>
              <a:gd name="connsiteY636" fmla="*/ 6546845 h 6857994"/>
              <a:gd name="connsiteX637" fmla="*/ 5529792 w 12193190"/>
              <a:gd name="connsiteY637" fmla="*/ 6546845 h 6857994"/>
              <a:gd name="connsiteX638" fmla="*/ 5502268 w 12193190"/>
              <a:gd name="connsiteY638" fmla="*/ 6578745 h 6857994"/>
              <a:gd name="connsiteX639" fmla="*/ 5529173 w 12193190"/>
              <a:gd name="connsiteY639" fmla="*/ 6607170 h 6857994"/>
              <a:gd name="connsiteX640" fmla="*/ 5543090 w 12193190"/>
              <a:gd name="connsiteY640" fmla="*/ 6604328 h 6857994"/>
              <a:gd name="connsiteX641" fmla="*/ 5547728 w 12193190"/>
              <a:gd name="connsiteY641" fmla="*/ 6601801 h 6857994"/>
              <a:gd name="connsiteX642" fmla="*/ 5548657 w 12193190"/>
              <a:gd name="connsiteY642" fmla="*/ 6591378 h 6857994"/>
              <a:gd name="connsiteX643" fmla="*/ 5548038 w 12193190"/>
              <a:gd name="connsiteY643" fmla="*/ 6590431 h 6857994"/>
              <a:gd name="connsiteX644" fmla="*/ 5547728 w 12193190"/>
              <a:gd name="connsiteY644" fmla="*/ 6590747 h 6857994"/>
              <a:gd name="connsiteX645" fmla="*/ 5530720 w 12193190"/>
              <a:gd name="connsiteY645" fmla="*/ 6596748 h 6857994"/>
              <a:gd name="connsiteX646" fmla="*/ 5514330 w 12193190"/>
              <a:gd name="connsiteY646" fmla="*/ 6577166 h 6857994"/>
              <a:gd name="connsiteX647" fmla="*/ 5518968 w 12193190"/>
              <a:gd name="connsiteY647" fmla="*/ 6572744 h 6857994"/>
              <a:gd name="connsiteX648" fmla="*/ 5544328 w 12193190"/>
              <a:gd name="connsiteY648" fmla="*/ 6572744 h 6857994"/>
              <a:gd name="connsiteX649" fmla="*/ 5549893 w 12193190"/>
              <a:gd name="connsiteY649" fmla="*/ 6568638 h 6857994"/>
              <a:gd name="connsiteX650" fmla="*/ 5529792 w 12193190"/>
              <a:gd name="connsiteY650" fmla="*/ 6546845 h 6857994"/>
              <a:gd name="connsiteX651" fmla="*/ 5444117 w 12193190"/>
              <a:gd name="connsiteY651" fmla="*/ 6546845 h 6857994"/>
              <a:gd name="connsiteX652" fmla="*/ 5441944 w 12193190"/>
              <a:gd name="connsiteY652" fmla="*/ 6548407 h 6857994"/>
              <a:gd name="connsiteX653" fmla="*/ 5441944 w 12193190"/>
              <a:gd name="connsiteY653" fmla="*/ 6550594 h 6857994"/>
              <a:gd name="connsiteX654" fmla="*/ 5443185 w 12193190"/>
              <a:gd name="connsiteY654" fmla="*/ 6552469 h 6857994"/>
              <a:gd name="connsiteX655" fmla="*/ 5446600 w 12193190"/>
              <a:gd name="connsiteY655" fmla="*/ 6555593 h 6857994"/>
              <a:gd name="connsiteX656" fmla="*/ 5455602 w 12193190"/>
              <a:gd name="connsiteY656" fmla="*/ 6580901 h 6857994"/>
              <a:gd name="connsiteX657" fmla="*/ 5463051 w 12193190"/>
              <a:gd name="connsiteY657" fmla="*/ 6601834 h 6857994"/>
              <a:gd name="connsiteX658" fmla="*/ 5465535 w 12193190"/>
              <a:gd name="connsiteY658" fmla="*/ 6605583 h 6857994"/>
              <a:gd name="connsiteX659" fmla="*/ 5466776 w 12193190"/>
              <a:gd name="connsiteY659" fmla="*/ 6605583 h 6857994"/>
              <a:gd name="connsiteX660" fmla="*/ 5472053 w 12193190"/>
              <a:gd name="connsiteY660" fmla="*/ 6604958 h 6857994"/>
              <a:gd name="connsiteX661" fmla="*/ 5474226 w 12193190"/>
              <a:gd name="connsiteY661" fmla="*/ 6603709 h 6857994"/>
              <a:gd name="connsiteX662" fmla="*/ 5475778 w 12193190"/>
              <a:gd name="connsiteY662" fmla="*/ 6600272 h 6857994"/>
              <a:gd name="connsiteX663" fmla="*/ 5480745 w 12193190"/>
              <a:gd name="connsiteY663" fmla="*/ 6586837 h 6857994"/>
              <a:gd name="connsiteX664" fmla="*/ 5491608 w 12193190"/>
              <a:gd name="connsiteY664" fmla="*/ 6559343 h 6857994"/>
              <a:gd name="connsiteX665" fmla="*/ 5495334 w 12193190"/>
              <a:gd name="connsiteY665" fmla="*/ 6552782 h 6857994"/>
              <a:gd name="connsiteX666" fmla="*/ 5497506 w 12193190"/>
              <a:gd name="connsiteY666" fmla="*/ 6550594 h 6857994"/>
              <a:gd name="connsiteX667" fmla="*/ 5497506 w 12193190"/>
              <a:gd name="connsiteY667" fmla="*/ 6548407 h 6857994"/>
              <a:gd name="connsiteX668" fmla="*/ 5496265 w 12193190"/>
              <a:gd name="connsiteY668" fmla="*/ 6546845 h 6857994"/>
              <a:gd name="connsiteX669" fmla="*/ 5495334 w 12193190"/>
              <a:gd name="connsiteY669" fmla="*/ 6546845 h 6857994"/>
              <a:gd name="connsiteX670" fmla="*/ 5488505 w 12193190"/>
              <a:gd name="connsiteY670" fmla="*/ 6547470 h 6857994"/>
              <a:gd name="connsiteX671" fmla="*/ 5480434 w 12193190"/>
              <a:gd name="connsiteY671" fmla="*/ 6547158 h 6857994"/>
              <a:gd name="connsiteX672" fmla="*/ 5479193 w 12193190"/>
              <a:gd name="connsiteY672" fmla="*/ 6546845 h 6857994"/>
              <a:gd name="connsiteX673" fmla="*/ 5477951 w 12193190"/>
              <a:gd name="connsiteY673" fmla="*/ 6548407 h 6857994"/>
              <a:gd name="connsiteX674" fmla="*/ 5477951 w 12193190"/>
              <a:gd name="connsiteY674" fmla="*/ 6550594 h 6857994"/>
              <a:gd name="connsiteX675" fmla="*/ 5479503 w 12193190"/>
              <a:gd name="connsiteY675" fmla="*/ 6552469 h 6857994"/>
              <a:gd name="connsiteX676" fmla="*/ 5484159 w 12193190"/>
              <a:gd name="connsiteY676" fmla="*/ 6555593 h 6857994"/>
              <a:gd name="connsiteX677" fmla="*/ 5479814 w 12193190"/>
              <a:gd name="connsiteY677" fmla="*/ 6569966 h 6857994"/>
              <a:gd name="connsiteX678" fmla="*/ 5476400 w 12193190"/>
              <a:gd name="connsiteY678" fmla="*/ 6579026 h 6857994"/>
              <a:gd name="connsiteX679" fmla="*/ 5474537 w 12193190"/>
              <a:gd name="connsiteY679" fmla="*/ 6585587 h 6857994"/>
              <a:gd name="connsiteX680" fmla="*/ 5473605 w 12193190"/>
              <a:gd name="connsiteY680" fmla="*/ 6588712 h 6857994"/>
              <a:gd name="connsiteX681" fmla="*/ 5472985 w 12193190"/>
              <a:gd name="connsiteY681" fmla="*/ 6590274 h 6857994"/>
              <a:gd name="connsiteX682" fmla="*/ 5472674 w 12193190"/>
              <a:gd name="connsiteY682" fmla="*/ 6591524 h 6857994"/>
              <a:gd name="connsiteX683" fmla="*/ 5466776 w 12193190"/>
              <a:gd name="connsiteY683" fmla="*/ 6572777 h 6857994"/>
              <a:gd name="connsiteX684" fmla="*/ 5463983 w 12193190"/>
              <a:gd name="connsiteY684" fmla="*/ 6563717 h 6857994"/>
              <a:gd name="connsiteX685" fmla="*/ 5462431 w 12193190"/>
              <a:gd name="connsiteY685" fmla="*/ 6558405 h 6857994"/>
              <a:gd name="connsiteX686" fmla="*/ 5462120 w 12193190"/>
              <a:gd name="connsiteY686" fmla="*/ 6556218 h 6857994"/>
              <a:gd name="connsiteX687" fmla="*/ 5466466 w 12193190"/>
              <a:gd name="connsiteY687" fmla="*/ 6552782 h 6857994"/>
              <a:gd name="connsiteX688" fmla="*/ 5469571 w 12193190"/>
              <a:gd name="connsiteY688" fmla="*/ 6550594 h 6857994"/>
              <a:gd name="connsiteX689" fmla="*/ 5469571 w 12193190"/>
              <a:gd name="connsiteY689" fmla="*/ 6548407 h 6857994"/>
              <a:gd name="connsiteX690" fmla="*/ 5468018 w 12193190"/>
              <a:gd name="connsiteY690" fmla="*/ 6546845 h 6857994"/>
              <a:gd name="connsiteX691" fmla="*/ 5466466 w 12193190"/>
              <a:gd name="connsiteY691" fmla="*/ 6546845 h 6857994"/>
              <a:gd name="connsiteX692" fmla="*/ 5454980 w 12193190"/>
              <a:gd name="connsiteY692" fmla="*/ 6547470 h 6857994"/>
              <a:gd name="connsiteX693" fmla="*/ 5449394 w 12193190"/>
              <a:gd name="connsiteY693" fmla="*/ 6547158 h 6857994"/>
              <a:gd name="connsiteX694" fmla="*/ 5444117 w 12193190"/>
              <a:gd name="connsiteY694" fmla="*/ 6546845 h 6857994"/>
              <a:gd name="connsiteX695" fmla="*/ 5428389 w 12193190"/>
              <a:gd name="connsiteY695" fmla="*/ 6546845 h 6857994"/>
              <a:gd name="connsiteX696" fmla="*/ 5427448 w 12193190"/>
              <a:gd name="connsiteY696" fmla="*/ 6547159 h 6857994"/>
              <a:gd name="connsiteX697" fmla="*/ 5426506 w 12193190"/>
              <a:gd name="connsiteY697" fmla="*/ 6547159 h 6857994"/>
              <a:gd name="connsiteX698" fmla="*/ 5410491 w 12193190"/>
              <a:gd name="connsiteY698" fmla="*/ 6549044 h 6857994"/>
              <a:gd name="connsiteX699" fmla="*/ 5408608 w 12193190"/>
              <a:gd name="connsiteY699" fmla="*/ 6550615 h 6857994"/>
              <a:gd name="connsiteX700" fmla="*/ 5408608 w 12193190"/>
              <a:gd name="connsiteY700" fmla="*/ 6552813 h 6857994"/>
              <a:gd name="connsiteX701" fmla="*/ 5411747 w 12193190"/>
              <a:gd name="connsiteY701" fmla="*/ 6554698 h 6857994"/>
              <a:gd name="connsiteX702" fmla="*/ 5416772 w 12193190"/>
              <a:gd name="connsiteY702" fmla="*/ 6569775 h 6857994"/>
              <a:gd name="connsiteX703" fmla="*/ 5416772 w 12193190"/>
              <a:gd name="connsiteY703" fmla="*/ 6579198 h 6857994"/>
              <a:gd name="connsiteX704" fmla="*/ 5416458 w 12193190"/>
              <a:gd name="connsiteY704" fmla="*/ 6595218 h 6857994"/>
              <a:gd name="connsiteX705" fmla="*/ 5412375 w 12193190"/>
              <a:gd name="connsiteY705" fmla="*/ 6599301 h 6857994"/>
              <a:gd name="connsiteX706" fmla="*/ 5408608 w 12193190"/>
              <a:gd name="connsiteY706" fmla="*/ 6602128 h 6857994"/>
              <a:gd name="connsiteX707" fmla="*/ 5408608 w 12193190"/>
              <a:gd name="connsiteY707" fmla="*/ 6604013 h 6857994"/>
              <a:gd name="connsiteX708" fmla="*/ 5409863 w 12193190"/>
              <a:gd name="connsiteY708" fmla="*/ 6605583 h 6857994"/>
              <a:gd name="connsiteX709" fmla="*/ 5410805 w 12193190"/>
              <a:gd name="connsiteY709" fmla="*/ 6605583 h 6857994"/>
              <a:gd name="connsiteX710" fmla="*/ 5423052 w 12193190"/>
              <a:gd name="connsiteY710" fmla="*/ 6605269 h 6857994"/>
              <a:gd name="connsiteX711" fmla="*/ 5435298 w 12193190"/>
              <a:gd name="connsiteY711" fmla="*/ 6605583 h 6857994"/>
              <a:gd name="connsiteX712" fmla="*/ 5435926 w 12193190"/>
              <a:gd name="connsiteY712" fmla="*/ 6605583 h 6857994"/>
              <a:gd name="connsiteX713" fmla="*/ 5437183 w 12193190"/>
              <a:gd name="connsiteY713" fmla="*/ 6604013 h 6857994"/>
              <a:gd name="connsiteX714" fmla="*/ 5437183 w 12193190"/>
              <a:gd name="connsiteY714" fmla="*/ 6602128 h 6857994"/>
              <a:gd name="connsiteX715" fmla="*/ 5433728 w 12193190"/>
              <a:gd name="connsiteY715" fmla="*/ 6599301 h 6857994"/>
              <a:gd name="connsiteX716" fmla="*/ 5429646 w 12193190"/>
              <a:gd name="connsiteY716" fmla="*/ 6595218 h 6857994"/>
              <a:gd name="connsiteX717" fmla="*/ 5429331 w 12193190"/>
              <a:gd name="connsiteY717" fmla="*/ 6579198 h 6857994"/>
              <a:gd name="connsiteX718" fmla="*/ 5429331 w 12193190"/>
              <a:gd name="connsiteY718" fmla="*/ 6573544 h 6857994"/>
              <a:gd name="connsiteX719" fmla="*/ 5429646 w 12193190"/>
              <a:gd name="connsiteY719" fmla="*/ 6553756 h 6857994"/>
              <a:gd name="connsiteX720" fmla="*/ 5429959 w 12193190"/>
              <a:gd name="connsiteY720" fmla="*/ 6549044 h 6857994"/>
              <a:gd name="connsiteX721" fmla="*/ 5428389 w 12193190"/>
              <a:gd name="connsiteY721" fmla="*/ 6546845 h 6857994"/>
              <a:gd name="connsiteX722" fmla="*/ 5351999 w 12193190"/>
              <a:gd name="connsiteY722" fmla="*/ 6546845 h 6857994"/>
              <a:gd name="connsiteX723" fmla="*/ 5350103 w 12193190"/>
              <a:gd name="connsiteY723" fmla="*/ 6547159 h 6857994"/>
              <a:gd name="connsiteX724" fmla="*/ 5333988 w 12193190"/>
              <a:gd name="connsiteY724" fmla="*/ 6549044 h 6857994"/>
              <a:gd name="connsiteX725" fmla="*/ 5332408 w 12193190"/>
              <a:gd name="connsiteY725" fmla="*/ 6551557 h 6857994"/>
              <a:gd name="connsiteX726" fmla="*/ 5332408 w 12193190"/>
              <a:gd name="connsiteY726" fmla="*/ 6553756 h 6857994"/>
              <a:gd name="connsiteX727" fmla="*/ 5335568 w 12193190"/>
              <a:gd name="connsiteY727" fmla="*/ 6555326 h 6857994"/>
              <a:gd name="connsiteX728" fmla="*/ 5340940 w 12193190"/>
              <a:gd name="connsiteY728" fmla="*/ 6558467 h 6857994"/>
              <a:gd name="connsiteX729" fmla="*/ 5342203 w 12193190"/>
              <a:gd name="connsiteY729" fmla="*/ 6575115 h 6857994"/>
              <a:gd name="connsiteX730" fmla="*/ 5342203 w 12193190"/>
              <a:gd name="connsiteY730" fmla="*/ 6579198 h 6857994"/>
              <a:gd name="connsiteX731" fmla="*/ 5341888 w 12193190"/>
              <a:gd name="connsiteY731" fmla="*/ 6595218 h 6857994"/>
              <a:gd name="connsiteX732" fmla="*/ 5337463 w 12193190"/>
              <a:gd name="connsiteY732" fmla="*/ 6599301 h 6857994"/>
              <a:gd name="connsiteX733" fmla="*/ 5334303 w 12193190"/>
              <a:gd name="connsiteY733" fmla="*/ 6602128 h 6857994"/>
              <a:gd name="connsiteX734" fmla="*/ 5334303 w 12193190"/>
              <a:gd name="connsiteY734" fmla="*/ 6604013 h 6857994"/>
              <a:gd name="connsiteX735" fmla="*/ 5335252 w 12193190"/>
              <a:gd name="connsiteY735" fmla="*/ 6605583 h 6857994"/>
              <a:gd name="connsiteX736" fmla="*/ 5336200 w 12193190"/>
              <a:gd name="connsiteY736" fmla="*/ 6605583 h 6857994"/>
              <a:gd name="connsiteX737" fmla="*/ 5348523 w 12193190"/>
              <a:gd name="connsiteY737" fmla="*/ 6605269 h 6857994"/>
              <a:gd name="connsiteX738" fmla="*/ 5360847 w 12193190"/>
              <a:gd name="connsiteY738" fmla="*/ 6605583 h 6857994"/>
              <a:gd name="connsiteX739" fmla="*/ 5361479 w 12193190"/>
              <a:gd name="connsiteY739" fmla="*/ 6605583 h 6857994"/>
              <a:gd name="connsiteX740" fmla="*/ 5362743 w 12193190"/>
              <a:gd name="connsiteY740" fmla="*/ 6604013 h 6857994"/>
              <a:gd name="connsiteX741" fmla="*/ 5362743 w 12193190"/>
              <a:gd name="connsiteY741" fmla="*/ 6602128 h 6857994"/>
              <a:gd name="connsiteX742" fmla="*/ 5359267 w 12193190"/>
              <a:gd name="connsiteY742" fmla="*/ 6599301 h 6857994"/>
              <a:gd name="connsiteX743" fmla="*/ 5355159 w 12193190"/>
              <a:gd name="connsiteY743" fmla="*/ 6595218 h 6857994"/>
              <a:gd name="connsiteX744" fmla="*/ 5354843 w 12193190"/>
              <a:gd name="connsiteY744" fmla="*/ 6579198 h 6857994"/>
              <a:gd name="connsiteX745" fmla="*/ 5354843 w 12193190"/>
              <a:gd name="connsiteY745" fmla="*/ 6576371 h 6857994"/>
              <a:gd name="connsiteX746" fmla="*/ 5357371 w 12193190"/>
              <a:gd name="connsiteY746" fmla="*/ 6563493 h 6857994"/>
              <a:gd name="connsiteX747" fmla="*/ 5368747 w 12193190"/>
              <a:gd name="connsiteY747" fmla="*/ 6557525 h 6857994"/>
              <a:gd name="connsiteX748" fmla="*/ 5377279 w 12193190"/>
              <a:gd name="connsiteY748" fmla="*/ 6562551 h 6857994"/>
              <a:gd name="connsiteX749" fmla="*/ 5378227 w 12193190"/>
              <a:gd name="connsiteY749" fmla="*/ 6575429 h 6857994"/>
              <a:gd name="connsiteX750" fmla="*/ 5378227 w 12193190"/>
              <a:gd name="connsiteY750" fmla="*/ 6579198 h 6857994"/>
              <a:gd name="connsiteX751" fmla="*/ 5378227 w 12193190"/>
              <a:gd name="connsiteY751" fmla="*/ 6595218 h 6857994"/>
              <a:gd name="connsiteX752" fmla="*/ 5373803 w 12193190"/>
              <a:gd name="connsiteY752" fmla="*/ 6599301 h 6857994"/>
              <a:gd name="connsiteX753" fmla="*/ 5370327 w 12193190"/>
              <a:gd name="connsiteY753" fmla="*/ 6602128 h 6857994"/>
              <a:gd name="connsiteX754" fmla="*/ 5370327 w 12193190"/>
              <a:gd name="connsiteY754" fmla="*/ 6604013 h 6857994"/>
              <a:gd name="connsiteX755" fmla="*/ 5371591 w 12193190"/>
              <a:gd name="connsiteY755" fmla="*/ 6605583 h 6857994"/>
              <a:gd name="connsiteX756" fmla="*/ 5372539 w 12193190"/>
              <a:gd name="connsiteY756" fmla="*/ 6605583 h 6857994"/>
              <a:gd name="connsiteX757" fmla="*/ 5384862 w 12193190"/>
              <a:gd name="connsiteY757" fmla="*/ 6605269 h 6857994"/>
              <a:gd name="connsiteX758" fmla="*/ 5396870 w 12193190"/>
              <a:gd name="connsiteY758" fmla="*/ 6605583 h 6857994"/>
              <a:gd name="connsiteX759" fmla="*/ 5397819 w 12193190"/>
              <a:gd name="connsiteY759" fmla="*/ 6605583 h 6857994"/>
              <a:gd name="connsiteX760" fmla="*/ 5399082 w 12193190"/>
              <a:gd name="connsiteY760" fmla="*/ 6604013 h 6857994"/>
              <a:gd name="connsiteX761" fmla="*/ 5399082 w 12193190"/>
              <a:gd name="connsiteY761" fmla="*/ 6602128 h 6857994"/>
              <a:gd name="connsiteX762" fmla="*/ 5395606 w 12193190"/>
              <a:gd name="connsiteY762" fmla="*/ 6599301 h 6857994"/>
              <a:gd name="connsiteX763" fmla="*/ 5391182 w 12193190"/>
              <a:gd name="connsiteY763" fmla="*/ 6595218 h 6857994"/>
              <a:gd name="connsiteX764" fmla="*/ 5391182 w 12193190"/>
              <a:gd name="connsiteY764" fmla="*/ 6579198 h 6857994"/>
              <a:gd name="connsiteX765" fmla="*/ 5391182 w 12193190"/>
              <a:gd name="connsiteY765" fmla="*/ 6575429 h 6857994"/>
              <a:gd name="connsiteX766" fmla="*/ 5390234 w 12193190"/>
              <a:gd name="connsiteY766" fmla="*/ 6555640 h 6857994"/>
              <a:gd name="connsiteX767" fmla="*/ 5374119 w 12193190"/>
              <a:gd name="connsiteY767" fmla="*/ 6546845 h 6857994"/>
              <a:gd name="connsiteX768" fmla="*/ 5359267 w 12193190"/>
              <a:gd name="connsiteY768" fmla="*/ 6554384 h 6857994"/>
              <a:gd name="connsiteX769" fmla="*/ 5357371 w 12193190"/>
              <a:gd name="connsiteY769" fmla="*/ 6556583 h 6857994"/>
              <a:gd name="connsiteX770" fmla="*/ 5356108 w 12193190"/>
              <a:gd name="connsiteY770" fmla="*/ 6557839 h 6857994"/>
              <a:gd name="connsiteX771" fmla="*/ 5354843 w 12193190"/>
              <a:gd name="connsiteY771" fmla="*/ 6558781 h 6857994"/>
              <a:gd name="connsiteX772" fmla="*/ 5353895 w 12193190"/>
              <a:gd name="connsiteY772" fmla="*/ 6556268 h 6857994"/>
              <a:gd name="connsiteX773" fmla="*/ 5353263 w 12193190"/>
              <a:gd name="connsiteY773" fmla="*/ 6549044 h 6857994"/>
              <a:gd name="connsiteX774" fmla="*/ 5351999 w 12193190"/>
              <a:gd name="connsiteY774" fmla="*/ 6546845 h 6857994"/>
              <a:gd name="connsiteX775" fmla="*/ 5104680 w 12193190"/>
              <a:gd name="connsiteY775" fmla="*/ 6546845 h 6857994"/>
              <a:gd name="connsiteX776" fmla="*/ 5102503 w 12193190"/>
              <a:gd name="connsiteY776" fmla="*/ 6547159 h 6857994"/>
              <a:gd name="connsiteX777" fmla="*/ 5086626 w 12193190"/>
              <a:gd name="connsiteY777" fmla="*/ 6548730 h 6857994"/>
              <a:gd name="connsiteX778" fmla="*/ 5084759 w 12193190"/>
              <a:gd name="connsiteY778" fmla="*/ 6550616 h 6857994"/>
              <a:gd name="connsiteX779" fmla="*/ 5084759 w 12193190"/>
              <a:gd name="connsiteY779" fmla="*/ 6552815 h 6857994"/>
              <a:gd name="connsiteX780" fmla="*/ 5087561 w 12193190"/>
              <a:gd name="connsiteY780" fmla="*/ 6554700 h 6857994"/>
              <a:gd name="connsiteX781" fmla="*/ 5092542 w 12193190"/>
              <a:gd name="connsiteY781" fmla="*/ 6569781 h 6857994"/>
              <a:gd name="connsiteX782" fmla="*/ 5092542 w 12193190"/>
              <a:gd name="connsiteY782" fmla="*/ 6580150 h 6857994"/>
              <a:gd name="connsiteX783" fmla="*/ 5092542 w 12193190"/>
              <a:gd name="connsiteY783" fmla="*/ 6585805 h 6857994"/>
              <a:gd name="connsiteX784" fmla="*/ 5092231 w 12193190"/>
              <a:gd name="connsiteY784" fmla="*/ 6591146 h 6857994"/>
              <a:gd name="connsiteX785" fmla="*/ 5097521 w 12193190"/>
              <a:gd name="connsiteY785" fmla="*/ 6603714 h 6857994"/>
              <a:gd name="connsiteX786" fmla="*/ 5108727 w 12193190"/>
              <a:gd name="connsiteY786" fmla="*/ 6606856 h 6857994"/>
              <a:gd name="connsiteX787" fmla="*/ 5124289 w 12193190"/>
              <a:gd name="connsiteY787" fmla="*/ 6598373 h 6857994"/>
              <a:gd name="connsiteX788" fmla="*/ 5126781 w 12193190"/>
              <a:gd name="connsiteY788" fmla="*/ 6596488 h 6857994"/>
              <a:gd name="connsiteX789" fmla="*/ 5127713 w 12193190"/>
              <a:gd name="connsiteY789" fmla="*/ 6599001 h 6857994"/>
              <a:gd name="connsiteX790" fmla="*/ 5129893 w 12193190"/>
              <a:gd name="connsiteY790" fmla="*/ 6607170 h 6857994"/>
              <a:gd name="connsiteX791" fmla="*/ 5131449 w 12193190"/>
              <a:gd name="connsiteY791" fmla="*/ 6606856 h 6857994"/>
              <a:gd name="connsiteX792" fmla="*/ 5146390 w 12193190"/>
              <a:gd name="connsiteY792" fmla="*/ 6604657 h 6857994"/>
              <a:gd name="connsiteX793" fmla="*/ 5148257 w 12193190"/>
              <a:gd name="connsiteY793" fmla="*/ 6602772 h 6857994"/>
              <a:gd name="connsiteX794" fmla="*/ 5148257 w 12193190"/>
              <a:gd name="connsiteY794" fmla="*/ 6601201 h 6857994"/>
              <a:gd name="connsiteX795" fmla="*/ 5146078 w 12193190"/>
              <a:gd name="connsiteY795" fmla="*/ 6599315 h 6857994"/>
              <a:gd name="connsiteX796" fmla="*/ 5140475 w 12193190"/>
              <a:gd name="connsiteY796" fmla="*/ 6594603 h 6857994"/>
              <a:gd name="connsiteX797" fmla="*/ 5140165 w 12193190"/>
              <a:gd name="connsiteY797" fmla="*/ 6575437 h 6857994"/>
              <a:gd name="connsiteX798" fmla="*/ 5140165 w 12193190"/>
              <a:gd name="connsiteY798" fmla="*/ 6567268 h 6857994"/>
              <a:gd name="connsiteX799" fmla="*/ 5140165 w 12193190"/>
              <a:gd name="connsiteY799" fmla="*/ 6559413 h 6857994"/>
              <a:gd name="connsiteX800" fmla="*/ 5140475 w 12193190"/>
              <a:gd name="connsiteY800" fmla="*/ 6551558 h 6857994"/>
              <a:gd name="connsiteX801" fmla="*/ 5140475 w 12193190"/>
              <a:gd name="connsiteY801" fmla="*/ 6548416 h 6857994"/>
              <a:gd name="connsiteX802" fmla="*/ 5138920 w 12193190"/>
              <a:gd name="connsiteY802" fmla="*/ 6546845 h 6857994"/>
              <a:gd name="connsiteX803" fmla="*/ 5137364 w 12193190"/>
              <a:gd name="connsiteY803" fmla="*/ 6547159 h 6857994"/>
              <a:gd name="connsiteX804" fmla="*/ 5121488 w 12193190"/>
              <a:gd name="connsiteY804" fmla="*/ 6548730 h 6857994"/>
              <a:gd name="connsiteX805" fmla="*/ 5119621 w 12193190"/>
              <a:gd name="connsiteY805" fmla="*/ 6550616 h 6857994"/>
              <a:gd name="connsiteX806" fmla="*/ 5119621 w 12193190"/>
              <a:gd name="connsiteY806" fmla="*/ 6552815 h 6857994"/>
              <a:gd name="connsiteX807" fmla="*/ 5122734 w 12193190"/>
              <a:gd name="connsiteY807" fmla="*/ 6554386 h 6857994"/>
              <a:gd name="connsiteX808" fmla="*/ 5126781 w 12193190"/>
              <a:gd name="connsiteY808" fmla="*/ 6557842 h 6857994"/>
              <a:gd name="connsiteX809" fmla="*/ 5127402 w 12193190"/>
              <a:gd name="connsiteY809" fmla="*/ 6569781 h 6857994"/>
              <a:gd name="connsiteX810" fmla="*/ 5127402 w 12193190"/>
              <a:gd name="connsiteY810" fmla="*/ 6575437 h 6857994"/>
              <a:gd name="connsiteX811" fmla="*/ 5125536 w 12193190"/>
              <a:gd name="connsiteY811" fmla="*/ 6589890 h 6857994"/>
              <a:gd name="connsiteX812" fmla="*/ 5113706 w 12193190"/>
              <a:gd name="connsiteY812" fmla="*/ 6596488 h 6857994"/>
              <a:gd name="connsiteX813" fmla="*/ 5106858 w 12193190"/>
              <a:gd name="connsiteY813" fmla="*/ 6593346 h 6857994"/>
              <a:gd name="connsiteX814" fmla="*/ 5104992 w 12193190"/>
              <a:gd name="connsiteY814" fmla="*/ 6578579 h 6857994"/>
              <a:gd name="connsiteX815" fmla="*/ 5104992 w 12193190"/>
              <a:gd name="connsiteY815" fmla="*/ 6569467 h 6857994"/>
              <a:gd name="connsiteX816" fmla="*/ 5105615 w 12193190"/>
              <a:gd name="connsiteY816" fmla="*/ 6550930 h 6857994"/>
              <a:gd name="connsiteX817" fmla="*/ 5105615 w 12193190"/>
              <a:gd name="connsiteY817" fmla="*/ 6548416 h 6857994"/>
              <a:gd name="connsiteX818" fmla="*/ 5104680 w 12193190"/>
              <a:gd name="connsiteY818" fmla="*/ 6546845 h 6857994"/>
              <a:gd name="connsiteX819" fmla="*/ 5051099 w 12193190"/>
              <a:gd name="connsiteY819" fmla="*/ 6546845 h 6857994"/>
              <a:gd name="connsiteX820" fmla="*/ 5031008 w 12193190"/>
              <a:gd name="connsiteY820" fmla="*/ 6555689 h 6857994"/>
              <a:gd name="connsiteX821" fmla="*/ 5022846 w 12193190"/>
              <a:gd name="connsiteY821" fmla="*/ 6578745 h 6857994"/>
              <a:gd name="connsiteX822" fmla="*/ 5048901 w 12193190"/>
              <a:gd name="connsiteY822" fmla="*/ 6607170 h 6857994"/>
              <a:gd name="connsiteX823" fmla="*/ 5071190 w 12193190"/>
              <a:gd name="connsiteY823" fmla="*/ 6597063 h 6857994"/>
              <a:gd name="connsiteX824" fmla="*/ 5078410 w 12193190"/>
              <a:gd name="connsiteY824" fmla="*/ 6575586 h 6857994"/>
              <a:gd name="connsiteX825" fmla="*/ 5074329 w 12193190"/>
              <a:gd name="connsiteY825" fmla="*/ 6559163 h 6857994"/>
              <a:gd name="connsiteX826" fmla="*/ 5051099 w 12193190"/>
              <a:gd name="connsiteY826" fmla="*/ 6546845 h 6857994"/>
              <a:gd name="connsiteX827" fmla="*/ 4855937 w 12193190"/>
              <a:gd name="connsiteY827" fmla="*/ 6546845 h 6857994"/>
              <a:gd name="connsiteX828" fmla="*/ 4841392 w 12193190"/>
              <a:gd name="connsiteY828" fmla="*/ 6548760 h 6857994"/>
              <a:gd name="connsiteX829" fmla="*/ 4836547 w 12193190"/>
              <a:gd name="connsiteY829" fmla="*/ 6553866 h 6857994"/>
              <a:gd name="connsiteX830" fmla="*/ 4835896 w 12193190"/>
              <a:gd name="connsiteY830" fmla="*/ 6559930 h 6857994"/>
              <a:gd name="connsiteX831" fmla="*/ 4835896 w 12193190"/>
              <a:gd name="connsiteY831" fmla="*/ 6560568 h 6857994"/>
              <a:gd name="connsiteX832" fmla="*/ 4836547 w 12193190"/>
              <a:gd name="connsiteY832" fmla="*/ 6562164 h 6857994"/>
              <a:gd name="connsiteX833" fmla="*/ 4838162 w 12193190"/>
              <a:gd name="connsiteY833" fmla="*/ 6561526 h 6857994"/>
              <a:gd name="connsiteX834" fmla="*/ 4853998 w 12193190"/>
              <a:gd name="connsiteY834" fmla="*/ 6557058 h 6857994"/>
              <a:gd name="connsiteX835" fmla="*/ 4864663 w 12193190"/>
              <a:gd name="connsiteY835" fmla="*/ 6568228 h 6857994"/>
              <a:gd name="connsiteX836" fmla="*/ 4864663 w 12193190"/>
              <a:gd name="connsiteY836" fmla="*/ 6570142 h 6857994"/>
              <a:gd name="connsiteX837" fmla="*/ 4857553 w 12193190"/>
              <a:gd name="connsiteY837" fmla="*/ 6575568 h 6857994"/>
              <a:gd name="connsiteX838" fmla="*/ 4842363 w 12193190"/>
              <a:gd name="connsiteY838" fmla="*/ 6578759 h 6857994"/>
              <a:gd name="connsiteX839" fmla="*/ 4835251 w 12193190"/>
              <a:gd name="connsiteY839" fmla="*/ 6581312 h 6857994"/>
              <a:gd name="connsiteX840" fmla="*/ 4832341 w 12193190"/>
              <a:gd name="connsiteY840" fmla="*/ 6592801 h 6857994"/>
              <a:gd name="connsiteX841" fmla="*/ 4845270 w 12193190"/>
              <a:gd name="connsiteY841" fmla="*/ 6607801 h 6857994"/>
              <a:gd name="connsiteX842" fmla="*/ 4856584 w 12193190"/>
              <a:gd name="connsiteY842" fmla="*/ 6604609 h 6857994"/>
              <a:gd name="connsiteX843" fmla="*/ 4863693 w 12193190"/>
              <a:gd name="connsiteY843" fmla="*/ 6599503 h 6857994"/>
              <a:gd name="connsiteX844" fmla="*/ 4864339 w 12193190"/>
              <a:gd name="connsiteY844" fmla="*/ 6599184 h 6857994"/>
              <a:gd name="connsiteX845" fmla="*/ 4865307 w 12193190"/>
              <a:gd name="connsiteY845" fmla="*/ 6602375 h 6857994"/>
              <a:gd name="connsiteX846" fmla="*/ 4865632 w 12193190"/>
              <a:gd name="connsiteY846" fmla="*/ 6606843 h 6857994"/>
              <a:gd name="connsiteX847" fmla="*/ 4867569 w 12193190"/>
              <a:gd name="connsiteY847" fmla="*/ 6608758 h 6857994"/>
              <a:gd name="connsiteX848" fmla="*/ 4870155 w 12193190"/>
              <a:gd name="connsiteY848" fmla="*/ 6608439 h 6857994"/>
              <a:gd name="connsiteX849" fmla="*/ 4883731 w 12193190"/>
              <a:gd name="connsiteY849" fmla="*/ 6606205 h 6857994"/>
              <a:gd name="connsiteX850" fmla="*/ 4886315 w 12193190"/>
              <a:gd name="connsiteY850" fmla="*/ 6604290 h 6857994"/>
              <a:gd name="connsiteX851" fmla="*/ 4886315 w 12193190"/>
              <a:gd name="connsiteY851" fmla="*/ 6602375 h 6857994"/>
              <a:gd name="connsiteX852" fmla="*/ 4883407 w 12193190"/>
              <a:gd name="connsiteY852" fmla="*/ 6600141 h 6857994"/>
              <a:gd name="connsiteX853" fmla="*/ 4878236 w 12193190"/>
              <a:gd name="connsiteY853" fmla="*/ 6598865 h 6857994"/>
              <a:gd name="connsiteX854" fmla="*/ 4876943 w 12193190"/>
              <a:gd name="connsiteY854" fmla="*/ 6585461 h 6857994"/>
              <a:gd name="connsiteX855" fmla="*/ 4877267 w 12193190"/>
              <a:gd name="connsiteY855" fmla="*/ 6563760 h 6857994"/>
              <a:gd name="connsiteX856" fmla="*/ 4855937 w 12193190"/>
              <a:gd name="connsiteY856" fmla="*/ 6546845 h 6857994"/>
              <a:gd name="connsiteX857" fmla="*/ 6126153 w 12193190"/>
              <a:gd name="connsiteY857" fmla="*/ 6535732 h 6857994"/>
              <a:gd name="connsiteX858" fmla="*/ 6172191 w 12193190"/>
              <a:gd name="connsiteY858" fmla="*/ 6535732 h 6857994"/>
              <a:gd name="connsiteX859" fmla="*/ 6164787 w 12193190"/>
              <a:gd name="connsiteY859" fmla="*/ 6557957 h 6857994"/>
              <a:gd name="connsiteX860" fmla="*/ 6126153 w 12193190"/>
              <a:gd name="connsiteY860" fmla="*/ 6557957 h 6857994"/>
              <a:gd name="connsiteX861" fmla="*/ 6126153 w 12193190"/>
              <a:gd name="connsiteY861" fmla="*/ 6535732 h 6857994"/>
              <a:gd name="connsiteX862" fmla="*/ 6094787 w 12193190"/>
              <a:gd name="connsiteY862" fmla="*/ 6535732 h 6857994"/>
              <a:gd name="connsiteX863" fmla="*/ 6106151 w 12193190"/>
              <a:gd name="connsiteY863" fmla="*/ 6535732 h 6857994"/>
              <a:gd name="connsiteX864" fmla="*/ 6117516 w 12193190"/>
              <a:gd name="connsiteY864" fmla="*/ 6535732 h 6857994"/>
              <a:gd name="connsiteX865" fmla="*/ 6117516 w 12193190"/>
              <a:gd name="connsiteY865" fmla="*/ 6566998 h 6857994"/>
              <a:gd name="connsiteX866" fmla="*/ 6161078 w 12193190"/>
              <a:gd name="connsiteY866" fmla="*/ 6566998 h 6857994"/>
              <a:gd name="connsiteX867" fmla="*/ 6159816 w 12193190"/>
              <a:gd name="connsiteY867" fmla="*/ 6570507 h 6857994"/>
              <a:gd name="connsiteX868" fmla="*/ 6151924 w 12193190"/>
              <a:gd name="connsiteY868" fmla="*/ 6588693 h 6857994"/>
              <a:gd name="connsiteX869" fmla="*/ 6122251 w 12193190"/>
              <a:gd name="connsiteY869" fmla="*/ 6588693 h 6857994"/>
              <a:gd name="connsiteX870" fmla="*/ 6117516 w 12193190"/>
              <a:gd name="connsiteY870" fmla="*/ 6588693 h 6857994"/>
              <a:gd name="connsiteX871" fmla="*/ 6117516 w 12193190"/>
              <a:gd name="connsiteY871" fmla="*/ 6653458 h 6857994"/>
              <a:gd name="connsiteX872" fmla="*/ 6108677 w 12193190"/>
              <a:gd name="connsiteY872" fmla="*/ 6665262 h 6857994"/>
              <a:gd name="connsiteX873" fmla="*/ 6106151 w 12193190"/>
              <a:gd name="connsiteY873" fmla="*/ 6667495 h 6857994"/>
              <a:gd name="connsiteX874" fmla="*/ 6103626 w 12193190"/>
              <a:gd name="connsiteY874" fmla="*/ 6665262 h 6857994"/>
              <a:gd name="connsiteX875" fmla="*/ 6094787 w 12193190"/>
              <a:gd name="connsiteY875" fmla="*/ 6653458 h 6857994"/>
              <a:gd name="connsiteX876" fmla="*/ 6094787 w 12193190"/>
              <a:gd name="connsiteY876" fmla="*/ 6588693 h 6857994"/>
              <a:gd name="connsiteX877" fmla="*/ 6090368 w 12193190"/>
              <a:gd name="connsiteY877" fmla="*/ 6588693 h 6857994"/>
              <a:gd name="connsiteX878" fmla="*/ 6060695 w 12193190"/>
              <a:gd name="connsiteY878" fmla="*/ 6588693 h 6857994"/>
              <a:gd name="connsiteX879" fmla="*/ 6053119 w 12193190"/>
              <a:gd name="connsiteY879" fmla="*/ 6570507 h 6857994"/>
              <a:gd name="connsiteX880" fmla="*/ 6051540 w 12193190"/>
              <a:gd name="connsiteY880" fmla="*/ 6566998 h 6857994"/>
              <a:gd name="connsiteX881" fmla="*/ 6094787 w 12193190"/>
              <a:gd name="connsiteY881" fmla="*/ 6566998 h 6857994"/>
              <a:gd name="connsiteX882" fmla="*/ 6094787 w 12193190"/>
              <a:gd name="connsiteY882" fmla="*/ 6535732 h 6857994"/>
              <a:gd name="connsiteX883" fmla="*/ 6040428 w 12193190"/>
              <a:gd name="connsiteY883" fmla="*/ 6535732 h 6857994"/>
              <a:gd name="connsiteX884" fmla="*/ 6084879 w 12193190"/>
              <a:gd name="connsiteY884" fmla="*/ 6535732 h 6857994"/>
              <a:gd name="connsiteX885" fmla="*/ 6084879 w 12193190"/>
              <a:gd name="connsiteY885" fmla="*/ 6557957 h 6857994"/>
              <a:gd name="connsiteX886" fmla="*/ 6047364 w 12193190"/>
              <a:gd name="connsiteY886" fmla="*/ 6557957 h 6857994"/>
              <a:gd name="connsiteX887" fmla="*/ 6040428 w 12193190"/>
              <a:gd name="connsiteY887" fmla="*/ 6535732 h 6857994"/>
              <a:gd name="connsiteX888" fmla="*/ 6349990 w 12193190"/>
              <a:gd name="connsiteY888" fmla="*/ 6530970 h 6857994"/>
              <a:gd name="connsiteX889" fmla="*/ 6356027 w 12193190"/>
              <a:gd name="connsiteY889" fmla="*/ 6530970 h 6857994"/>
              <a:gd name="connsiteX890" fmla="*/ 6373803 w 12193190"/>
              <a:gd name="connsiteY890" fmla="*/ 6544940 h 6857994"/>
              <a:gd name="connsiteX891" fmla="*/ 6352673 w 12193190"/>
              <a:gd name="connsiteY891" fmla="*/ 6559545 h 6857994"/>
              <a:gd name="connsiteX892" fmla="*/ 6349990 w 12193190"/>
              <a:gd name="connsiteY892" fmla="*/ 6559545 h 6857994"/>
              <a:gd name="connsiteX893" fmla="*/ 6349990 w 12193190"/>
              <a:gd name="connsiteY893" fmla="*/ 6530970 h 6857994"/>
              <a:gd name="connsiteX894" fmla="*/ 6233231 w 12193190"/>
              <a:gd name="connsiteY894" fmla="*/ 6530970 h 6857994"/>
              <a:gd name="connsiteX895" fmla="*/ 6227579 w 12193190"/>
              <a:gd name="connsiteY895" fmla="*/ 6532269 h 6857994"/>
              <a:gd name="connsiteX896" fmla="*/ 6227579 w 12193190"/>
              <a:gd name="connsiteY896" fmla="*/ 6533243 h 6857994"/>
              <a:gd name="connsiteX897" fmla="*/ 6235743 w 12193190"/>
              <a:gd name="connsiteY897" fmla="*/ 6540062 h 6857994"/>
              <a:gd name="connsiteX898" fmla="*/ 6228207 w 12193190"/>
              <a:gd name="connsiteY898" fmla="*/ 6550128 h 6857994"/>
              <a:gd name="connsiteX899" fmla="*/ 6225381 w 12193190"/>
              <a:gd name="connsiteY899" fmla="*/ 6537465 h 6857994"/>
              <a:gd name="connsiteX900" fmla="*/ 6226009 w 12193190"/>
              <a:gd name="connsiteY900" fmla="*/ 6535841 h 6857994"/>
              <a:gd name="connsiteX901" fmla="*/ 6226009 w 12193190"/>
              <a:gd name="connsiteY901" fmla="*/ 6534867 h 6857994"/>
              <a:gd name="connsiteX902" fmla="*/ 6220043 w 12193190"/>
              <a:gd name="connsiteY902" fmla="*/ 6536166 h 6857994"/>
              <a:gd name="connsiteX903" fmla="*/ 6220357 w 12193190"/>
              <a:gd name="connsiteY903" fmla="*/ 6537465 h 6857994"/>
              <a:gd name="connsiteX904" fmla="*/ 6222555 w 12193190"/>
              <a:gd name="connsiteY904" fmla="*/ 6538439 h 6857994"/>
              <a:gd name="connsiteX905" fmla="*/ 6225381 w 12193190"/>
              <a:gd name="connsiteY905" fmla="*/ 6551103 h 6857994"/>
              <a:gd name="connsiteX906" fmla="*/ 6215646 w 12193190"/>
              <a:gd name="connsiteY906" fmla="*/ 6545907 h 6857994"/>
              <a:gd name="connsiteX907" fmla="*/ 6217844 w 12193190"/>
              <a:gd name="connsiteY907" fmla="*/ 6538439 h 6857994"/>
              <a:gd name="connsiteX908" fmla="*/ 6217216 w 12193190"/>
              <a:gd name="connsiteY908" fmla="*/ 6537140 h 6857994"/>
              <a:gd name="connsiteX909" fmla="*/ 6211878 w 12193190"/>
              <a:gd name="connsiteY909" fmla="*/ 6538763 h 6857994"/>
              <a:gd name="connsiteX910" fmla="*/ 6212820 w 12193190"/>
              <a:gd name="connsiteY910" fmla="*/ 6545258 h 6857994"/>
              <a:gd name="connsiteX911" fmla="*/ 6229149 w 12193190"/>
              <a:gd name="connsiteY911" fmla="*/ 6556623 h 6857994"/>
              <a:gd name="connsiteX912" fmla="*/ 6238569 w 12193190"/>
              <a:gd name="connsiteY912" fmla="*/ 6539413 h 6857994"/>
              <a:gd name="connsiteX913" fmla="*/ 6233231 w 12193190"/>
              <a:gd name="connsiteY913" fmla="*/ 6530970 h 6857994"/>
              <a:gd name="connsiteX914" fmla="*/ 4781637 w 12193190"/>
              <a:gd name="connsiteY914" fmla="*/ 6530970 h 6857994"/>
              <a:gd name="connsiteX915" fmla="*/ 4791442 w 12193190"/>
              <a:gd name="connsiteY915" fmla="*/ 6531912 h 6857994"/>
              <a:gd name="connsiteX916" fmla="*/ 4800593 w 12193190"/>
              <a:gd name="connsiteY916" fmla="*/ 6544787 h 6857994"/>
              <a:gd name="connsiteX917" fmla="*/ 4795691 w 12193190"/>
              <a:gd name="connsiteY917" fmla="*/ 6556405 h 6857994"/>
              <a:gd name="connsiteX918" fmla="*/ 4780984 w 12193190"/>
              <a:gd name="connsiteY918" fmla="*/ 6559545 h 6857994"/>
              <a:gd name="connsiteX919" fmla="*/ 4778369 w 12193190"/>
              <a:gd name="connsiteY919" fmla="*/ 6556719 h 6857994"/>
              <a:gd name="connsiteX920" fmla="*/ 4778369 w 12193190"/>
              <a:gd name="connsiteY920" fmla="*/ 6553579 h 6857994"/>
              <a:gd name="connsiteX921" fmla="*/ 4778369 w 12193190"/>
              <a:gd name="connsiteY921" fmla="*/ 6549183 h 6857994"/>
              <a:gd name="connsiteX922" fmla="*/ 4778369 w 12193190"/>
              <a:gd name="connsiteY922" fmla="*/ 6535366 h 6857994"/>
              <a:gd name="connsiteX923" fmla="*/ 4778369 w 12193190"/>
              <a:gd name="connsiteY923" fmla="*/ 6532854 h 6857994"/>
              <a:gd name="connsiteX924" fmla="*/ 4781637 w 12193190"/>
              <a:gd name="connsiteY924" fmla="*/ 6530970 h 6857994"/>
              <a:gd name="connsiteX925" fmla="*/ 5866586 w 12193190"/>
              <a:gd name="connsiteY925" fmla="*/ 6524620 h 6857994"/>
              <a:gd name="connsiteX926" fmla="*/ 5864065 w 12193190"/>
              <a:gd name="connsiteY926" fmla="*/ 6525576 h 6857994"/>
              <a:gd name="connsiteX927" fmla="*/ 5857132 w 12193190"/>
              <a:gd name="connsiteY927" fmla="*/ 6528126 h 6857994"/>
              <a:gd name="connsiteX928" fmla="*/ 5853980 w 12193190"/>
              <a:gd name="connsiteY928" fmla="*/ 6532588 h 6857994"/>
              <a:gd name="connsiteX929" fmla="*/ 5853980 w 12193190"/>
              <a:gd name="connsiteY929" fmla="*/ 6537688 h 6857994"/>
              <a:gd name="connsiteX930" fmla="*/ 5854610 w 12193190"/>
              <a:gd name="connsiteY930" fmla="*/ 6545656 h 6857994"/>
              <a:gd name="connsiteX931" fmla="*/ 5851774 w 12193190"/>
              <a:gd name="connsiteY931" fmla="*/ 6548206 h 6857994"/>
              <a:gd name="connsiteX932" fmla="*/ 5850198 w 12193190"/>
              <a:gd name="connsiteY932" fmla="*/ 6547887 h 6857994"/>
              <a:gd name="connsiteX933" fmla="*/ 5847676 w 12193190"/>
              <a:gd name="connsiteY933" fmla="*/ 6547569 h 6857994"/>
              <a:gd name="connsiteX934" fmla="*/ 5845471 w 12193190"/>
              <a:gd name="connsiteY934" fmla="*/ 6550437 h 6857994"/>
              <a:gd name="connsiteX935" fmla="*/ 5843895 w 12193190"/>
              <a:gd name="connsiteY935" fmla="*/ 6554580 h 6857994"/>
              <a:gd name="connsiteX936" fmla="*/ 5843579 w 12193190"/>
              <a:gd name="connsiteY936" fmla="*/ 6556174 h 6857994"/>
              <a:gd name="connsiteX937" fmla="*/ 5844839 w 12193190"/>
              <a:gd name="connsiteY937" fmla="*/ 6556812 h 6857994"/>
              <a:gd name="connsiteX938" fmla="*/ 5846415 w 12193190"/>
              <a:gd name="connsiteY938" fmla="*/ 6556493 h 6857994"/>
              <a:gd name="connsiteX939" fmla="*/ 5849252 w 12193190"/>
              <a:gd name="connsiteY939" fmla="*/ 6556493 h 6857994"/>
              <a:gd name="connsiteX940" fmla="*/ 5851144 w 12193190"/>
              <a:gd name="connsiteY940" fmla="*/ 6556493 h 6857994"/>
              <a:gd name="connsiteX941" fmla="*/ 5853980 w 12193190"/>
              <a:gd name="connsiteY941" fmla="*/ 6563505 h 6857994"/>
              <a:gd name="connsiteX942" fmla="*/ 5853980 w 12193190"/>
              <a:gd name="connsiteY942" fmla="*/ 6579441 h 6857994"/>
              <a:gd name="connsiteX943" fmla="*/ 5853980 w 12193190"/>
              <a:gd name="connsiteY943" fmla="*/ 6585816 h 6857994"/>
              <a:gd name="connsiteX944" fmla="*/ 5853664 w 12193190"/>
              <a:gd name="connsiteY944" fmla="*/ 6592828 h 6857994"/>
              <a:gd name="connsiteX945" fmla="*/ 5870999 w 12193190"/>
              <a:gd name="connsiteY945" fmla="*/ 6607170 h 6857994"/>
              <a:gd name="connsiteX946" fmla="*/ 5885182 w 12193190"/>
              <a:gd name="connsiteY946" fmla="*/ 6604302 h 6857994"/>
              <a:gd name="connsiteX947" fmla="*/ 5886127 w 12193190"/>
              <a:gd name="connsiteY947" fmla="*/ 6596652 h 6857994"/>
              <a:gd name="connsiteX948" fmla="*/ 5885497 w 12193190"/>
              <a:gd name="connsiteY948" fmla="*/ 6595696 h 6857994"/>
              <a:gd name="connsiteX949" fmla="*/ 5883921 w 12193190"/>
              <a:gd name="connsiteY949" fmla="*/ 6596015 h 6857994"/>
              <a:gd name="connsiteX950" fmla="*/ 5874781 w 12193190"/>
              <a:gd name="connsiteY950" fmla="*/ 6597608 h 6857994"/>
              <a:gd name="connsiteX951" fmla="*/ 5868162 w 12193190"/>
              <a:gd name="connsiteY951" fmla="*/ 6594102 h 6857994"/>
              <a:gd name="connsiteX952" fmla="*/ 5866586 w 12193190"/>
              <a:gd name="connsiteY952" fmla="*/ 6579441 h 6857994"/>
              <a:gd name="connsiteX953" fmla="*/ 5866586 w 12193190"/>
              <a:gd name="connsiteY953" fmla="*/ 6561274 h 6857994"/>
              <a:gd name="connsiteX954" fmla="*/ 5870369 w 12193190"/>
              <a:gd name="connsiteY954" fmla="*/ 6556174 h 6857994"/>
              <a:gd name="connsiteX955" fmla="*/ 5874465 w 12193190"/>
              <a:gd name="connsiteY955" fmla="*/ 6556174 h 6857994"/>
              <a:gd name="connsiteX956" fmla="*/ 5878878 w 12193190"/>
              <a:gd name="connsiteY956" fmla="*/ 6556493 h 6857994"/>
              <a:gd name="connsiteX957" fmla="*/ 5882030 w 12193190"/>
              <a:gd name="connsiteY957" fmla="*/ 6556812 h 6857994"/>
              <a:gd name="connsiteX958" fmla="*/ 5885182 w 12193190"/>
              <a:gd name="connsiteY958" fmla="*/ 6553943 h 6857994"/>
              <a:gd name="connsiteX959" fmla="*/ 5886442 w 12193190"/>
              <a:gd name="connsiteY959" fmla="*/ 6548206 h 6857994"/>
              <a:gd name="connsiteX960" fmla="*/ 5885497 w 12193190"/>
              <a:gd name="connsiteY960" fmla="*/ 6547250 h 6857994"/>
              <a:gd name="connsiteX961" fmla="*/ 5884866 w 12193190"/>
              <a:gd name="connsiteY961" fmla="*/ 6547250 h 6857994"/>
              <a:gd name="connsiteX962" fmla="*/ 5879193 w 12193190"/>
              <a:gd name="connsiteY962" fmla="*/ 6547569 h 6857994"/>
              <a:gd name="connsiteX963" fmla="*/ 5870053 w 12193190"/>
              <a:gd name="connsiteY963" fmla="*/ 6547569 h 6857994"/>
              <a:gd name="connsiteX964" fmla="*/ 5866272 w 12193190"/>
              <a:gd name="connsiteY964" fmla="*/ 6545337 h 6857994"/>
              <a:gd name="connsiteX965" fmla="*/ 5867216 w 12193190"/>
              <a:gd name="connsiteY965" fmla="*/ 6530039 h 6857994"/>
              <a:gd name="connsiteX966" fmla="*/ 5867532 w 12193190"/>
              <a:gd name="connsiteY966" fmla="*/ 6526533 h 6857994"/>
              <a:gd name="connsiteX967" fmla="*/ 5866586 w 12193190"/>
              <a:gd name="connsiteY967" fmla="*/ 6524620 h 6857994"/>
              <a:gd name="connsiteX968" fmla="*/ 5722976 w 12193190"/>
              <a:gd name="connsiteY968" fmla="*/ 6524620 h 6857994"/>
              <a:gd name="connsiteX969" fmla="*/ 5720361 w 12193190"/>
              <a:gd name="connsiteY969" fmla="*/ 6525576 h 6857994"/>
              <a:gd name="connsiteX970" fmla="*/ 5712844 w 12193190"/>
              <a:gd name="connsiteY970" fmla="*/ 6528126 h 6857994"/>
              <a:gd name="connsiteX971" fmla="*/ 5709576 w 12193190"/>
              <a:gd name="connsiteY971" fmla="*/ 6532588 h 6857994"/>
              <a:gd name="connsiteX972" fmla="*/ 5709903 w 12193190"/>
              <a:gd name="connsiteY972" fmla="*/ 6537688 h 6857994"/>
              <a:gd name="connsiteX973" fmla="*/ 5710229 w 12193190"/>
              <a:gd name="connsiteY973" fmla="*/ 6545656 h 6857994"/>
              <a:gd name="connsiteX974" fmla="*/ 5707288 w 12193190"/>
              <a:gd name="connsiteY974" fmla="*/ 6548206 h 6857994"/>
              <a:gd name="connsiteX975" fmla="*/ 5705980 w 12193190"/>
              <a:gd name="connsiteY975" fmla="*/ 6547887 h 6857994"/>
              <a:gd name="connsiteX976" fmla="*/ 5703039 w 12193190"/>
              <a:gd name="connsiteY976" fmla="*/ 6547569 h 6857994"/>
              <a:gd name="connsiteX977" fmla="*/ 5700751 w 12193190"/>
              <a:gd name="connsiteY977" fmla="*/ 6550437 h 6857994"/>
              <a:gd name="connsiteX978" fmla="*/ 5699444 w 12193190"/>
              <a:gd name="connsiteY978" fmla="*/ 6554580 h 6857994"/>
              <a:gd name="connsiteX979" fmla="*/ 5699117 w 12193190"/>
              <a:gd name="connsiteY979" fmla="*/ 6556174 h 6857994"/>
              <a:gd name="connsiteX980" fmla="*/ 5700097 w 12193190"/>
              <a:gd name="connsiteY980" fmla="*/ 6556812 h 6857994"/>
              <a:gd name="connsiteX981" fmla="*/ 5701732 w 12193190"/>
              <a:gd name="connsiteY981" fmla="*/ 6556493 h 6857994"/>
              <a:gd name="connsiteX982" fmla="*/ 5705000 w 12193190"/>
              <a:gd name="connsiteY982" fmla="*/ 6556493 h 6857994"/>
              <a:gd name="connsiteX983" fmla="*/ 5706961 w 12193190"/>
              <a:gd name="connsiteY983" fmla="*/ 6556493 h 6857994"/>
              <a:gd name="connsiteX984" fmla="*/ 5709903 w 12193190"/>
              <a:gd name="connsiteY984" fmla="*/ 6563505 h 6857994"/>
              <a:gd name="connsiteX985" fmla="*/ 5709903 w 12193190"/>
              <a:gd name="connsiteY985" fmla="*/ 6579441 h 6857994"/>
              <a:gd name="connsiteX986" fmla="*/ 5709576 w 12193190"/>
              <a:gd name="connsiteY986" fmla="*/ 6585816 h 6857994"/>
              <a:gd name="connsiteX987" fmla="*/ 5709576 w 12193190"/>
              <a:gd name="connsiteY987" fmla="*/ 6592828 h 6857994"/>
              <a:gd name="connsiteX988" fmla="*/ 5727552 w 12193190"/>
              <a:gd name="connsiteY988" fmla="*/ 6607170 h 6857994"/>
              <a:gd name="connsiteX989" fmla="*/ 5741933 w 12193190"/>
              <a:gd name="connsiteY989" fmla="*/ 6604302 h 6857994"/>
              <a:gd name="connsiteX990" fmla="*/ 5743239 w 12193190"/>
              <a:gd name="connsiteY990" fmla="*/ 6596652 h 6857994"/>
              <a:gd name="connsiteX991" fmla="*/ 5742260 w 12193190"/>
              <a:gd name="connsiteY991" fmla="*/ 6595696 h 6857994"/>
              <a:gd name="connsiteX992" fmla="*/ 5740953 w 12193190"/>
              <a:gd name="connsiteY992" fmla="*/ 6596015 h 6857994"/>
              <a:gd name="connsiteX993" fmla="*/ 5731474 w 12193190"/>
              <a:gd name="connsiteY993" fmla="*/ 6597608 h 6857994"/>
              <a:gd name="connsiteX994" fmla="*/ 5724611 w 12193190"/>
              <a:gd name="connsiteY994" fmla="*/ 6594102 h 6857994"/>
              <a:gd name="connsiteX995" fmla="*/ 5723303 w 12193190"/>
              <a:gd name="connsiteY995" fmla="*/ 6579441 h 6857994"/>
              <a:gd name="connsiteX996" fmla="*/ 5723303 w 12193190"/>
              <a:gd name="connsiteY996" fmla="*/ 6561274 h 6857994"/>
              <a:gd name="connsiteX997" fmla="*/ 5726897 w 12193190"/>
              <a:gd name="connsiteY997" fmla="*/ 6556174 h 6857994"/>
              <a:gd name="connsiteX998" fmla="*/ 5731147 w 12193190"/>
              <a:gd name="connsiteY998" fmla="*/ 6556174 h 6857994"/>
              <a:gd name="connsiteX999" fmla="*/ 5735722 w 12193190"/>
              <a:gd name="connsiteY999" fmla="*/ 6556493 h 6857994"/>
              <a:gd name="connsiteX1000" fmla="*/ 5738992 w 12193190"/>
              <a:gd name="connsiteY1000" fmla="*/ 6556812 h 6857994"/>
              <a:gd name="connsiteX1001" fmla="*/ 5742260 w 12193190"/>
              <a:gd name="connsiteY1001" fmla="*/ 6553943 h 6857994"/>
              <a:gd name="connsiteX1002" fmla="*/ 5743567 w 12193190"/>
              <a:gd name="connsiteY1002" fmla="*/ 6548206 h 6857994"/>
              <a:gd name="connsiteX1003" fmla="*/ 5742586 w 12193190"/>
              <a:gd name="connsiteY1003" fmla="*/ 6547250 h 6857994"/>
              <a:gd name="connsiteX1004" fmla="*/ 5741933 w 12193190"/>
              <a:gd name="connsiteY1004" fmla="*/ 6547250 h 6857994"/>
              <a:gd name="connsiteX1005" fmla="*/ 5736049 w 12193190"/>
              <a:gd name="connsiteY1005" fmla="*/ 6547569 h 6857994"/>
              <a:gd name="connsiteX1006" fmla="*/ 5726571 w 12193190"/>
              <a:gd name="connsiteY1006" fmla="*/ 6547569 h 6857994"/>
              <a:gd name="connsiteX1007" fmla="*/ 5722650 w 12193190"/>
              <a:gd name="connsiteY1007" fmla="*/ 6545337 h 6857994"/>
              <a:gd name="connsiteX1008" fmla="*/ 5723630 w 12193190"/>
              <a:gd name="connsiteY1008" fmla="*/ 6530039 h 6857994"/>
              <a:gd name="connsiteX1009" fmla="*/ 5724283 w 12193190"/>
              <a:gd name="connsiteY1009" fmla="*/ 6526533 h 6857994"/>
              <a:gd name="connsiteX1010" fmla="*/ 5722976 w 12193190"/>
              <a:gd name="connsiteY1010" fmla="*/ 6524620 h 6857994"/>
              <a:gd name="connsiteX1011" fmla="*/ 6761983 w 12193190"/>
              <a:gd name="connsiteY1011" fmla="*/ 6523032 h 6857994"/>
              <a:gd name="connsiteX1012" fmla="*/ 6760371 w 12193190"/>
              <a:gd name="connsiteY1012" fmla="*/ 6524608 h 6857994"/>
              <a:gd name="connsiteX1013" fmla="*/ 6760371 w 12193190"/>
              <a:gd name="connsiteY1013" fmla="*/ 6526183 h 6857994"/>
              <a:gd name="connsiteX1014" fmla="*/ 6763594 w 12193190"/>
              <a:gd name="connsiteY1014" fmla="*/ 6529335 h 6857994"/>
              <a:gd name="connsiteX1015" fmla="*/ 6769074 w 12193190"/>
              <a:gd name="connsiteY1015" fmla="*/ 6530910 h 6857994"/>
              <a:gd name="connsiteX1016" fmla="*/ 6769074 w 12193190"/>
              <a:gd name="connsiteY1016" fmla="*/ 6551078 h 6857994"/>
              <a:gd name="connsiteX1017" fmla="*/ 6755858 w 12193190"/>
              <a:gd name="connsiteY1017" fmla="*/ 6546667 h 6857994"/>
              <a:gd name="connsiteX1018" fmla="*/ 6727815 w 12193190"/>
              <a:gd name="connsiteY1018" fmla="*/ 6578809 h 6857994"/>
              <a:gd name="connsiteX1019" fmla="*/ 6750379 w 12193190"/>
              <a:gd name="connsiteY1019" fmla="*/ 6607170 h 6857994"/>
              <a:gd name="connsiteX1020" fmla="*/ 6769074 w 12193190"/>
              <a:gd name="connsiteY1020" fmla="*/ 6597717 h 6857994"/>
              <a:gd name="connsiteX1021" fmla="*/ 6769074 w 12193190"/>
              <a:gd name="connsiteY1021" fmla="*/ 6602443 h 6857994"/>
              <a:gd name="connsiteX1022" fmla="*/ 6771975 w 12193190"/>
              <a:gd name="connsiteY1022" fmla="*/ 6605595 h 6857994"/>
              <a:gd name="connsiteX1023" fmla="*/ 6789704 w 12193190"/>
              <a:gd name="connsiteY1023" fmla="*/ 6605595 h 6857994"/>
              <a:gd name="connsiteX1024" fmla="*/ 6791315 w 12193190"/>
              <a:gd name="connsiteY1024" fmla="*/ 6603704 h 6857994"/>
              <a:gd name="connsiteX1025" fmla="*/ 6791315 w 12193190"/>
              <a:gd name="connsiteY1025" fmla="*/ 6602128 h 6857994"/>
              <a:gd name="connsiteX1026" fmla="*/ 6788092 w 12193190"/>
              <a:gd name="connsiteY1026" fmla="*/ 6598977 h 6857994"/>
              <a:gd name="connsiteX1027" fmla="*/ 6782612 w 12193190"/>
              <a:gd name="connsiteY1027" fmla="*/ 6597401 h 6857994"/>
              <a:gd name="connsiteX1028" fmla="*/ 6782612 w 12193190"/>
              <a:gd name="connsiteY1028" fmla="*/ 6525553 h 6857994"/>
              <a:gd name="connsiteX1029" fmla="*/ 6779711 w 12193190"/>
              <a:gd name="connsiteY1029" fmla="*/ 6523032 h 6857994"/>
              <a:gd name="connsiteX1030" fmla="*/ 6761983 w 12193190"/>
              <a:gd name="connsiteY1030" fmla="*/ 6523032 h 6857994"/>
              <a:gd name="connsiteX1031" fmla="*/ 6526219 w 12193190"/>
              <a:gd name="connsiteY1031" fmla="*/ 6523032 h 6857994"/>
              <a:gd name="connsiteX1032" fmla="*/ 6524615 w 12193190"/>
              <a:gd name="connsiteY1032" fmla="*/ 6524608 h 6857994"/>
              <a:gd name="connsiteX1033" fmla="*/ 6524615 w 12193190"/>
              <a:gd name="connsiteY1033" fmla="*/ 6526183 h 6857994"/>
              <a:gd name="connsiteX1034" fmla="*/ 6527822 w 12193190"/>
              <a:gd name="connsiteY1034" fmla="*/ 6529335 h 6857994"/>
              <a:gd name="connsiteX1035" fmla="*/ 6533595 w 12193190"/>
              <a:gd name="connsiteY1035" fmla="*/ 6530910 h 6857994"/>
              <a:gd name="connsiteX1036" fmla="*/ 6533595 w 12193190"/>
              <a:gd name="connsiteY1036" fmla="*/ 6598032 h 6857994"/>
              <a:gd name="connsiteX1037" fmla="*/ 6535840 w 12193190"/>
              <a:gd name="connsiteY1037" fmla="*/ 6602128 h 6857994"/>
              <a:gd name="connsiteX1038" fmla="*/ 6557648 w 12193190"/>
              <a:gd name="connsiteY1038" fmla="*/ 6607170 h 6857994"/>
              <a:gd name="connsiteX1039" fmla="*/ 6588115 w 12193190"/>
              <a:gd name="connsiteY1039" fmla="*/ 6574713 h 6857994"/>
              <a:gd name="connsiteX1040" fmla="*/ 6565666 w 12193190"/>
              <a:gd name="connsiteY1040" fmla="*/ 6546667 h 6857994"/>
              <a:gd name="connsiteX1041" fmla="*/ 6546744 w 12193190"/>
              <a:gd name="connsiteY1041" fmla="*/ 6555805 h 6857994"/>
              <a:gd name="connsiteX1042" fmla="*/ 6546744 w 12193190"/>
              <a:gd name="connsiteY1042" fmla="*/ 6525553 h 6857994"/>
              <a:gd name="connsiteX1043" fmla="*/ 6544178 w 12193190"/>
              <a:gd name="connsiteY1043" fmla="*/ 6523032 h 6857994"/>
              <a:gd name="connsiteX1044" fmla="*/ 6526219 w 12193190"/>
              <a:gd name="connsiteY1044" fmla="*/ 6523032 h 6857994"/>
              <a:gd name="connsiteX1045" fmla="*/ 6497290 w 12193190"/>
              <a:gd name="connsiteY1045" fmla="*/ 6523032 h 6857994"/>
              <a:gd name="connsiteX1046" fmla="*/ 6495718 w 12193190"/>
              <a:gd name="connsiteY1046" fmla="*/ 6524608 h 6857994"/>
              <a:gd name="connsiteX1047" fmla="*/ 6495718 w 12193190"/>
              <a:gd name="connsiteY1047" fmla="*/ 6526183 h 6857994"/>
              <a:gd name="connsiteX1048" fmla="*/ 6498861 w 12193190"/>
              <a:gd name="connsiteY1048" fmla="*/ 6529335 h 6857994"/>
              <a:gd name="connsiteX1049" fmla="*/ 6504518 w 12193190"/>
              <a:gd name="connsiteY1049" fmla="*/ 6530910 h 6857994"/>
              <a:gd name="connsiteX1050" fmla="*/ 6504518 w 12193190"/>
              <a:gd name="connsiteY1050" fmla="*/ 6551078 h 6857994"/>
              <a:gd name="connsiteX1051" fmla="*/ 6491318 w 12193190"/>
              <a:gd name="connsiteY1051" fmla="*/ 6546667 h 6857994"/>
              <a:gd name="connsiteX1052" fmla="*/ 6464290 w 12193190"/>
              <a:gd name="connsiteY1052" fmla="*/ 6578809 h 6857994"/>
              <a:gd name="connsiteX1053" fmla="*/ 6485976 w 12193190"/>
              <a:gd name="connsiteY1053" fmla="*/ 6607170 h 6857994"/>
              <a:gd name="connsiteX1054" fmla="*/ 6504518 w 12193190"/>
              <a:gd name="connsiteY1054" fmla="*/ 6597717 h 6857994"/>
              <a:gd name="connsiteX1055" fmla="*/ 6504518 w 12193190"/>
              <a:gd name="connsiteY1055" fmla="*/ 6602443 h 6857994"/>
              <a:gd name="connsiteX1056" fmla="*/ 6507346 w 12193190"/>
              <a:gd name="connsiteY1056" fmla="*/ 6605595 h 6857994"/>
              <a:gd name="connsiteX1057" fmla="*/ 6524632 w 12193190"/>
              <a:gd name="connsiteY1057" fmla="*/ 6605595 h 6857994"/>
              <a:gd name="connsiteX1058" fmla="*/ 6526203 w 12193190"/>
              <a:gd name="connsiteY1058" fmla="*/ 6603704 h 6857994"/>
              <a:gd name="connsiteX1059" fmla="*/ 6526203 w 12193190"/>
              <a:gd name="connsiteY1059" fmla="*/ 6602128 h 6857994"/>
              <a:gd name="connsiteX1060" fmla="*/ 6523060 w 12193190"/>
              <a:gd name="connsiteY1060" fmla="*/ 6598977 h 6857994"/>
              <a:gd name="connsiteX1061" fmla="*/ 6517403 w 12193190"/>
              <a:gd name="connsiteY1061" fmla="*/ 6597401 h 6857994"/>
              <a:gd name="connsiteX1062" fmla="*/ 6517403 w 12193190"/>
              <a:gd name="connsiteY1062" fmla="*/ 6525553 h 6857994"/>
              <a:gd name="connsiteX1063" fmla="*/ 6514575 w 12193190"/>
              <a:gd name="connsiteY1063" fmla="*/ 6523032 h 6857994"/>
              <a:gd name="connsiteX1064" fmla="*/ 6497290 w 12193190"/>
              <a:gd name="connsiteY1064" fmla="*/ 6523032 h 6857994"/>
              <a:gd name="connsiteX1065" fmla="*/ 6329353 w 12193190"/>
              <a:gd name="connsiteY1065" fmla="*/ 6523032 h 6857994"/>
              <a:gd name="connsiteX1066" fmla="*/ 6327765 w 12193190"/>
              <a:gd name="connsiteY1066" fmla="*/ 6524608 h 6857994"/>
              <a:gd name="connsiteX1067" fmla="*/ 6327765 w 12193190"/>
              <a:gd name="connsiteY1067" fmla="*/ 6527128 h 6857994"/>
              <a:gd name="connsiteX1068" fmla="*/ 6330940 w 12193190"/>
              <a:gd name="connsiteY1068" fmla="*/ 6529964 h 6857994"/>
              <a:gd name="connsiteX1069" fmla="*/ 6336020 w 12193190"/>
              <a:gd name="connsiteY1069" fmla="*/ 6531224 h 6857994"/>
              <a:gd name="connsiteX1070" fmla="*/ 6336020 w 12193190"/>
              <a:gd name="connsiteY1070" fmla="*/ 6597075 h 6857994"/>
              <a:gd name="connsiteX1071" fmla="*/ 6330940 w 12193190"/>
              <a:gd name="connsiteY1071" fmla="*/ 6598335 h 6857994"/>
              <a:gd name="connsiteX1072" fmla="*/ 6327765 w 12193190"/>
              <a:gd name="connsiteY1072" fmla="*/ 6601171 h 6857994"/>
              <a:gd name="connsiteX1073" fmla="*/ 6327765 w 12193190"/>
              <a:gd name="connsiteY1073" fmla="*/ 6603692 h 6857994"/>
              <a:gd name="connsiteX1074" fmla="*/ 6329353 w 12193190"/>
              <a:gd name="connsiteY1074" fmla="*/ 6605582 h 6857994"/>
              <a:gd name="connsiteX1075" fmla="*/ 6357928 w 12193190"/>
              <a:gd name="connsiteY1075" fmla="*/ 6605582 h 6857994"/>
              <a:gd name="connsiteX1076" fmla="*/ 6359515 w 12193190"/>
              <a:gd name="connsiteY1076" fmla="*/ 6603692 h 6857994"/>
              <a:gd name="connsiteX1077" fmla="*/ 6359515 w 12193190"/>
              <a:gd name="connsiteY1077" fmla="*/ 6601171 h 6857994"/>
              <a:gd name="connsiteX1078" fmla="*/ 6356340 w 12193190"/>
              <a:gd name="connsiteY1078" fmla="*/ 6598335 h 6857994"/>
              <a:gd name="connsiteX1079" fmla="*/ 6350943 w 12193190"/>
              <a:gd name="connsiteY1079" fmla="*/ 6597075 h 6857994"/>
              <a:gd name="connsiteX1080" fmla="*/ 6350943 w 12193190"/>
              <a:gd name="connsiteY1080" fmla="*/ 6565883 h 6857994"/>
              <a:gd name="connsiteX1081" fmla="*/ 6358563 w 12193190"/>
              <a:gd name="connsiteY1081" fmla="*/ 6565883 h 6857994"/>
              <a:gd name="connsiteX1082" fmla="*/ 6379518 w 12193190"/>
              <a:gd name="connsiteY1082" fmla="*/ 6603377 h 6857994"/>
              <a:gd name="connsiteX1083" fmla="*/ 6383328 w 12193190"/>
              <a:gd name="connsiteY1083" fmla="*/ 6605582 h 6857994"/>
              <a:gd name="connsiteX1084" fmla="*/ 6399203 w 12193190"/>
              <a:gd name="connsiteY1084" fmla="*/ 6605582 h 6857994"/>
              <a:gd name="connsiteX1085" fmla="*/ 6400790 w 12193190"/>
              <a:gd name="connsiteY1085" fmla="*/ 6603692 h 6857994"/>
              <a:gd name="connsiteX1086" fmla="*/ 6400790 w 12193190"/>
              <a:gd name="connsiteY1086" fmla="*/ 6601171 h 6857994"/>
              <a:gd name="connsiteX1087" fmla="*/ 6397615 w 12193190"/>
              <a:gd name="connsiteY1087" fmla="*/ 6598335 h 6857994"/>
              <a:gd name="connsiteX1088" fmla="*/ 6390948 w 12193190"/>
              <a:gd name="connsiteY1088" fmla="*/ 6593609 h 6857994"/>
              <a:gd name="connsiteX1089" fmla="*/ 6372533 w 12193190"/>
              <a:gd name="connsiteY1089" fmla="*/ 6563677 h 6857994"/>
              <a:gd name="connsiteX1090" fmla="*/ 6389995 w 12193190"/>
              <a:gd name="connsiteY1090" fmla="*/ 6542252 h 6857994"/>
              <a:gd name="connsiteX1091" fmla="*/ 6361103 w 12193190"/>
              <a:gd name="connsiteY1091" fmla="*/ 6523032 h 6857994"/>
              <a:gd name="connsiteX1092" fmla="*/ 6329353 w 12193190"/>
              <a:gd name="connsiteY1092" fmla="*/ 6523032 h 6857994"/>
              <a:gd name="connsiteX1093" fmla="*/ 5251445 w 12193190"/>
              <a:gd name="connsiteY1093" fmla="*/ 6523032 h 6857994"/>
              <a:gd name="connsiteX1094" fmla="*/ 5249858 w 12193190"/>
              <a:gd name="connsiteY1094" fmla="*/ 6524923 h 6857994"/>
              <a:gd name="connsiteX1095" fmla="*/ 5249858 w 12193190"/>
              <a:gd name="connsiteY1095" fmla="*/ 6527129 h 6857994"/>
              <a:gd name="connsiteX1096" fmla="*/ 5253033 w 12193190"/>
              <a:gd name="connsiteY1096" fmla="*/ 6529965 h 6857994"/>
              <a:gd name="connsiteX1097" fmla="*/ 5257478 w 12193190"/>
              <a:gd name="connsiteY1097" fmla="*/ 6534692 h 6857994"/>
              <a:gd name="connsiteX1098" fmla="*/ 5257795 w 12193190"/>
              <a:gd name="connsiteY1098" fmla="*/ 6555175 h 6857994"/>
              <a:gd name="connsiteX1099" fmla="*/ 5257795 w 12193190"/>
              <a:gd name="connsiteY1099" fmla="*/ 6566834 h 6857994"/>
              <a:gd name="connsiteX1100" fmla="*/ 5260971 w 12193190"/>
              <a:gd name="connsiteY1100" fmla="*/ 6594250 h 6857994"/>
              <a:gd name="connsiteX1101" fmla="*/ 5288594 w 12193190"/>
              <a:gd name="connsiteY1101" fmla="*/ 6607170 h 6857994"/>
              <a:gd name="connsiteX1102" fmla="*/ 5320026 w 12193190"/>
              <a:gd name="connsiteY1102" fmla="*/ 6587633 h 6857994"/>
              <a:gd name="connsiteX1103" fmla="*/ 5321295 w 12193190"/>
              <a:gd name="connsiteY1103" fmla="*/ 6566519 h 6857994"/>
              <a:gd name="connsiteX1104" fmla="*/ 5321295 w 12193190"/>
              <a:gd name="connsiteY1104" fmla="*/ 6555175 h 6857994"/>
              <a:gd name="connsiteX1105" fmla="*/ 5321295 w 12193190"/>
              <a:gd name="connsiteY1105" fmla="*/ 6534692 h 6857994"/>
              <a:gd name="connsiteX1106" fmla="*/ 5326057 w 12193190"/>
              <a:gd name="connsiteY1106" fmla="*/ 6529965 h 6857994"/>
              <a:gd name="connsiteX1107" fmla="*/ 5329233 w 12193190"/>
              <a:gd name="connsiteY1107" fmla="*/ 6527129 h 6857994"/>
              <a:gd name="connsiteX1108" fmla="*/ 5329233 w 12193190"/>
              <a:gd name="connsiteY1108" fmla="*/ 6524923 h 6857994"/>
              <a:gd name="connsiteX1109" fmla="*/ 5327646 w 12193190"/>
              <a:gd name="connsiteY1109" fmla="*/ 6523032 h 6857994"/>
              <a:gd name="connsiteX1110" fmla="*/ 5323201 w 12193190"/>
              <a:gd name="connsiteY1110" fmla="*/ 6523347 h 6857994"/>
              <a:gd name="connsiteX1111" fmla="*/ 5316216 w 12193190"/>
              <a:gd name="connsiteY1111" fmla="*/ 6523662 h 6857994"/>
              <a:gd name="connsiteX1112" fmla="*/ 5309866 w 12193190"/>
              <a:gd name="connsiteY1112" fmla="*/ 6523347 h 6857994"/>
              <a:gd name="connsiteX1113" fmla="*/ 5305421 w 12193190"/>
              <a:gd name="connsiteY1113" fmla="*/ 6523032 h 6857994"/>
              <a:gd name="connsiteX1114" fmla="*/ 5303833 w 12193190"/>
              <a:gd name="connsiteY1114" fmla="*/ 6524923 h 6857994"/>
              <a:gd name="connsiteX1115" fmla="*/ 5303833 w 12193190"/>
              <a:gd name="connsiteY1115" fmla="*/ 6527129 h 6857994"/>
              <a:gd name="connsiteX1116" fmla="*/ 5307008 w 12193190"/>
              <a:gd name="connsiteY1116" fmla="*/ 6529965 h 6857994"/>
              <a:gd name="connsiteX1117" fmla="*/ 5311453 w 12193190"/>
              <a:gd name="connsiteY1117" fmla="*/ 6534692 h 6857994"/>
              <a:gd name="connsiteX1118" fmla="*/ 5311771 w 12193190"/>
              <a:gd name="connsiteY1118" fmla="*/ 6555175 h 6857994"/>
              <a:gd name="connsiteX1119" fmla="*/ 5311771 w 12193190"/>
              <a:gd name="connsiteY1119" fmla="*/ 6566834 h 6857994"/>
              <a:gd name="connsiteX1120" fmla="*/ 5310183 w 12193190"/>
              <a:gd name="connsiteY1120" fmla="*/ 6587633 h 6857994"/>
              <a:gd name="connsiteX1121" fmla="*/ 5291767 w 12193190"/>
              <a:gd name="connsiteY1121" fmla="*/ 6598662 h 6857994"/>
              <a:gd name="connsiteX1122" fmla="*/ 5274305 w 12193190"/>
              <a:gd name="connsiteY1122" fmla="*/ 6589838 h 6857994"/>
              <a:gd name="connsiteX1123" fmla="*/ 5271765 w 12193190"/>
              <a:gd name="connsiteY1123" fmla="*/ 6567465 h 6857994"/>
              <a:gd name="connsiteX1124" fmla="*/ 5271765 w 12193190"/>
              <a:gd name="connsiteY1124" fmla="*/ 6555175 h 6857994"/>
              <a:gd name="connsiteX1125" fmla="*/ 5272083 w 12193190"/>
              <a:gd name="connsiteY1125" fmla="*/ 6534692 h 6857994"/>
              <a:gd name="connsiteX1126" fmla="*/ 5276846 w 12193190"/>
              <a:gd name="connsiteY1126" fmla="*/ 6529965 h 6857994"/>
              <a:gd name="connsiteX1127" fmla="*/ 5279703 w 12193190"/>
              <a:gd name="connsiteY1127" fmla="*/ 6527129 h 6857994"/>
              <a:gd name="connsiteX1128" fmla="*/ 5279703 w 12193190"/>
              <a:gd name="connsiteY1128" fmla="*/ 6524923 h 6857994"/>
              <a:gd name="connsiteX1129" fmla="*/ 5278115 w 12193190"/>
              <a:gd name="connsiteY1129" fmla="*/ 6523032 h 6857994"/>
              <a:gd name="connsiteX1130" fmla="*/ 5273669 w 12193190"/>
              <a:gd name="connsiteY1130" fmla="*/ 6523347 h 6857994"/>
              <a:gd name="connsiteX1131" fmla="*/ 5264462 w 12193190"/>
              <a:gd name="connsiteY1131" fmla="*/ 6523662 h 6857994"/>
              <a:gd name="connsiteX1132" fmla="*/ 5255891 w 12193190"/>
              <a:gd name="connsiteY1132" fmla="*/ 6523347 h 6857994"/>
              <a:gd name="connsiteX1133" fmla="*/ 5251445 w 12193190"/>
              <a:gd name="connsiteY1133" fmla="*/ 6523032 h 6857994"/>
              <a:gd name="connsiteX1134" fmla="*/ 4757415 w 12193190"/>
              <a:gd name="connsiteY1134" fmla="*/ 6523032 h 6857994"/>
              <a:gd name="connsiteX1135" fmla="*/ 4756144 w 12193190"/>
              <a:gd name="connsiteY1135" fmla="*/ 6524916 h 6857994"/>
              <a:gd name="connsiteX1136" fmla="*/ 4756144 w 12193190"/>
              <a:gd name="connsiteY1136" fmla="*/ 6527113 h 6857994"/>
              <a:gd name="connsiteX1137" fmla="*/ 4759319 w 12193190"/>
              <a:gd name="connsiteY1137" fmla="*/ 6529938 h 6857994"/>
              <a:gd name="connsiteX1138" fmla="*/ 4764082 w 12193190"/>
              <a:gd name="connsiteY1138" fmla="*/ 6534646 h 6857994"/>
              <a:gd name="connsiteX1139" fmla="*/ 4764082 w 12193190"/>
              <a:gd name="connsiteY1139" fmla="*/ 6555048 h 6857994"/>
              <a:gd name="connsiteX1140" fmla="*/ 4764082 w 12193190"/>
              <a:gd name="connsiteY1140" fmla="*/ 6573881 h 6857994"/>
              <a:gd name="connsiteX1141" fmla="*/ 4764082 w 12193190"/>
              <a:gd name="connsiteY1141" fmla="*/ 6593969 h 6857994"/>
              <a:gd name="connsiteX1142" fmla="*/ 4759319 w 12193190"/>
              <a:gd name="connsiteY1142" fmla="*/ 6598677 h 6857994"/>
              <a:gd name="connsiteX1143" fmla="*/ 4756144 w 12193190"/>
              <a:gd name="connsiteY1143" fmla="*/ 6601502 h 6857994"/>
              <a:gd name="connsiteX1144" fmla="*/ 4756144 w 12193190"/>
              <a:gd name="connsiteY1144" fmla="*/ 6603699 h 6857994"/>
              <a:gd name="connsiteX1145" fmla="*/ 4757732 w 12193190"/>
              <a:gd name="connsiteY1145" fmla="*/ 6605582 h 6857994"/>
              <a:gd name="connsiteX1146" fmla="*/ 4762177 w 12193190"/>
              <a:gd name="connsiteY1146" fmla="*/ 6605268 h 6857994"/>
              <a:gd name="connsiteX1147" fmla="*/ 4771384 w 12193190"/>
              <a:gd name="connsiteY1147" fmla="*/ 6605268 h 6857994"/>
              <a:gd name="connsiteX1148" fmla="*/ 4780273 w 12193190"/>
              <a:gd name="connsiteY1148" fmla="*/ 6605268 h 6857994"/>
              <a:gd name="connsiteX1149" fmla="*/ 4784718 w 12193190"/>
              <a:gd name="connsiteY1149" fmla="*/ 6605582 h 6857994"/>
              <a:gd name="connsiteX1150" fmla="*/ 4786306 w 12193190"/>
              <a:gd name="connsiteY1150" fmla="*/ 6603699 h 6857994"/>
              <a:gd name="connsiteX1151" fmla="*/ 4786306 w 12193190"/>
              <a:gd name="connsiteY1151" fmla="*/ 6601502 h 6857994"/>
              <a:gd name="connsiteX1152" fmla="*/ 4783449 w 12193190"/>
              <a:gd name="connsiteY1152" fmla="*/ 6598677 h 6857994"/>
              <a:gd name="connsiteX1153" fmla="*/ 4778687 w 12193190"/>
              <a:gd name="connsiteY1153" fmla="*/ 6593969 h 6857994"/>
              <a:gd name="connsiteX1154" fmla="*/ 4778369 w 12193190"/>
              <a:gd name="connsiteY1154" fmla="*/ 6573881 h 6857994"/>
              <a:gd name="connsiteX1155" fmla="*/ 4778369 w 12193190"/>
              <a:gd name="connsiteY1155" fmla="*/ 6568231 h 6857994"/>
              <a:gd name="connsiteX1156" fmla="*/ 4779639 w 12193190"/>
              <a:gd name="connsiteY1156" fmla="*/ 6566034 h 6857994"/>
              <a:gd name="connsiteX1157" fmla="*/ 4781543 w 12193190"/>
              <a:gd name="connsiteY1157" fmla="*/ 6566347 h 6857994"/>
              <a:gd name="connsiteX1158" fmla="*/ 4782179 w 12193190"/>
              <a:gd name="connsiteY1158" fmla="*/ 6566034 h 6857994"/>
              <a:gd name="connsiteX1159" fmla="*/ 4783132 w 12193190"/>
              <a:gd name="connsiteY1159" fmla="*/ 6566034 h 6857994"/>
              <a:gd name="connsiteX1160" fmla="*/ 4788212 w 12193190"/>
              <a:gd name="connsiteY1160" fmla="*/ 6570742 h 6857994"/>
              <a:gd name="connsiteX1161" fmla="*/ 4800911 w 12193190"/>
              <a:gd name="connsiteY1161" fmla="*/ 6598363 h 6857994"/>
              <a:gd name="connsiteX1162" fmla="*/ 4805673 w 12193190"/>
              <a:gd name="connsiteY1162" fmla="*/ 6605582 h 6857994"/>
              <a:gd name="connsiteX1163" fmla="*/ 4807260 w 12193190"/>
              <a:gd name="connsiteY1163" fmla="*/ 6605582 h 6857994"/>
              <a:gd name="connsiteX1164" fmla="*/ 4813927 w 12193190"/>
              <a:gd name="connsiteY1164" fmla="*/ 6605268 h 6857994"/>
              <a:gd name="connsiteX1165" fmla="*/ 4823135 w 12193190"/>
              <a:gd name="connsiteY1165" fmla="*/ 6605582 h 6857994"/>
              <a:gd name="connsiteX1166" fmla="*/ 4824087 w 12193190"/>
              <a:gd name="connsiteY1166" fmla="*/ 6605582 h 6857994"/>
              <a:gd name="connsiteX1167" fmla="*/ 4825993 w 12193190"/>
              <a:gd name="connsiteY1167" fmla="*/ 6604013 h 6857994"/>
              <a:gd name="connsiteX1168" fmla="*/ 4825993 w 12193190"/>
              <a:gd name="connsiteY1168" fmla="*/ 6601816 h 6857994"/>
              <a:gd name="connsiteX1169" fmla="*/ 4823770 w 12193190"/>
              <a:gd name="connsiteY1169" fmla="*/ 6599305 h 6857994"/>
              <a:gd name="connsiteX1170" fmla="*/ 4815516 w 12193190"/>
              <a:gd name="connsiteY1170" fmla="*/ 6592713 h 6857994"/>
              <a:gd name="connsiteX1171" fmla="*/ 4801863 w 12193190"/>
              <a:gd name="connsiteY1171" fmla="*/ 6568231 h 6857994"/>
              <a:gd name="connsiteX1172" fmla="*/ 4799958 w 12193190"/>
              <a:gd name="connsiteY1172" fmla="*/ 6564778 h 6857994"/>
              <a:gd name="connsiteX1173" fmla="*/ 4799641 w 12193190"/>
              <a:gd name="connsiteY1173" fmla="*/ 6563836 h 6857994"/>
              <a:gd name="connsiteX1174" fmla="*/ 4802498 w 12193190"/>
              <a:gd name="connsiteY1174" fmla="*/ 6562581 h 6857994"/>
              <a:gd name="connsiteX1175" fmla="*/ 4815198 w 12193190"/>
              <a:gd name="connsiteY1175" fmla="*/ 6543120 h 6857994"/>
              <a:gd name="connsiteX1176" fmla="*/ 4809483 w 12193190"/>
              <a:gd name="connsiteY1176" fmla="*/ 6528996 h 6857994"/>
              <a:gd name="connsiteX1177" fmla="*/ 4792656 w 12193190"/>
              <a:gd name="connsiteY1177" fmla="*/ 6523032 h 6857994"/>
              <a:gd name="connsiteX1178" fmla="*/ 4786624 w 12193190"/>
              <a:gd name="connsiteY1178" fmla="*/ 6523032 h 6857994"/>
              <a:gd name="connsiteX1179" fmla="*/ 4770432 w 12193190"/>
              <a:gd name="connsiteY1179" fmla="*/ 6523660 h 6857994"/>
              <a:gd name="connsiteX1180" fmla="*/ 4762177 w 12193190"/>
              <a:gd name="connsiteY1180" fmla="*/ 6523346 h 6857994"/>
              <a:gd name="connsiteX1181" fmla="*/ 4757415 w 12193190"/>
              <a:gd name="connsiteY1181" fmla="*/ 6523032 h 6857994"/>
              <a:gd name="connsiteX1182" fmla="*/ 5820873 w 12193190"/>
              <a:gd name="connsiteY1182" fmla="*/ 6521445 h 6857994"/>
              <a:gd name="connsiteX1183" fmla="*/ 5811829 w 12193190"/>
              <a:gd name="connsiteY1183" fmla="*/ 6529853 h 6857994"/>
              <a:gd name="connsiteX1184" fmla="*/ 5820561 w 12193190"/>
              <a:gd name="connsiteY1184" fmla="*/ 6538908 h 6857994"/>
              <a:gd name="connsiteX1185" fmla="*/ 5829293 w 12193190"/>
              <a:gd name="connsiteY1185" fmla="*/ 6529853 h 6857994"/>
              <a:gd name="connsiteX1186" fmla="*/ 5820873 w 12193190"/>
              <a:gd name="connsiteY1186" fmla="*/ 6521445 h 6857994"/>
              <a:gd name="connsiteX1187" fmla="*/ 5678334 w 12193190"/>
              <a:gd name="connsiteY1187" fmla="*/ 6521445 h 6857994"/>
              <a:gd name="connsiteX1188" fmla="*/ 5668956 w 12193190"/>
              <a:gd name="connsiteY1188" fmla="*/ 6529853 h 6857994"/>
              <a:gd name="connsiteX1189" fmla="*/ 5677686 w 12193190"/>
              <a:gd name="connsiteY1189" fmla="*/ 6538908 h 6857994"/>
              <a:gd name="connsiteX1190" fmla="*/ 5686418 w 12193190"/>
              <a:gd name="connsiteY1190" fmla="*/ 6529853 h 6857994"/>
              <a:gd name="connsiteX1191" fmla="*/ 5678334 w 12193190"/>
              <a:gd name="connsiteY1191" fmla="*/ 6521445 h 6857994"/>
              <a:gd name="connsiteX1192" fmla="*/ 5422413 w 12193190"/>
              <a:gd name="connsiteY1192" fmla="*/ 6521445 h 6857994"/>
              <a:gd name="connsiteX1193" fmla="*/ 5413369 w 12193190"/>
              <a:gd name="connsiteY1193" fmla="*/ 6529853 h 6857994"/>
              <a:gd name="connsiteX1194" fmla="*/ 5422100 w 12193190"/>
              <a:gd name="connsiteY1194" fmla="*/ 6538908 h 6857994"/>
              <a:gd name="connsiteX1195" fmla="*/ 5430832 w 12193190"/>
              <a:gd name="connsiteY1195" fmla="*/ 6529853 h 6857994"/>
              <a:gd name="connsiteX1196" fmla="*/ 5422413 w 12193190"/>
              <a:gd name="connsiteY1196" fmla="*/ 6521445 h 6857994"/>
              <a:gd name="connsiteX1197" fmla="*/ 5980103 w 12193190"/>
              <a:gd name="connsiteY1197" fmla="*/ 6518270 h 6857994"/>
              <a:gd name="connsiteX1198" fmla="*/ 5978516 w 12193190"/>
              <a:gd name="connsiteY1198" fmla="*/ 6526208 h 6857994"/>
              <a:gd name="connsiteX1199" fmla="*/ 5980103 w 12193190"/>
              <a:gd name="connsiteY1199" fmla="*/ 6526208 h 6857994"/>
              <a:gd name="connsiteX1200" fmla="*/ 5981691 w 12193190"/>
              <a:gd name="connsiteY1200" fmla="*/ 6524620 h 6857994"/>
              <a:gd name="connsiteX1201" fmla="*/ 5994390 w 12193190"/>
              <a:gd name="connsiteY1201" fmla="*/ 6530970 h 6857994"/>
              <a:gd name="connsiteX1202" fmla="*/ 5973753 w 12193190"/>
              <a:gd name="connsiteY1202" fmla="*/ 6538908 h 6857994"/>
              <a:gd name="connsiteX1203" fmla="*/ 5972166 w 12193190"/>
              <a:gd name="connsiteY1203" fmla="*/ 6542083 h 6857994"/>
              <a:gd name="connsiteX1204" fmla="*/ 5994390 w 12193190"/>
              <a:gd name="connsiteY1204" fmla="*/ 6546846 h 6857994"/>
              <a:gd name="connsiteX1205" fmla="*/ 5995978 w 12193190"/>
              <a:gd name="connsiteY1205" fmla="*/ 6548433 h 6857994"/>
              <a:gd name="connsiteX1206" fmla="*/ 5997565 w 12193190"/>
              <a:gd name="connsiteY1206" fmla="*/ 6543671 h 6857994"/>
              <a:gd name="connsiteX1207" fmla="*/ 5995978 w 12193190"/>
              <a:gd name="connsiteY1207" fmla="*/ 6543671 h 6857994"/>
              <a:gd name="connsiteX1208" fmla="*/ 5981691 w 12193190"/>
              <a:gd name="connsiteY1208" fmla="*/ 6540496 h 6857994"/>
              <a:gd name="connsiteX1209" fmla="*/ 6002328 w 12193190"/>
              <a:gd name="connsiteY1209" fmla="*/ 6532558 h 6857994"/>
              <a:gd name="connsiteX1210" fmla="*/ 6003916 w 12193190"/>
              <a:gd name="connsiteY1210" fmla="*/ 6527795 h 6857994"/>
              <a:gd name="connsiteX1211" fmla="*/ 6002328 w 12193190"/>
              <a:gd name="connsiteY1211" fmla="*/ 6527795 h 6857994"/>
              <a:gd name="connsiteX1212" fmla="*/ 6000741 w 12193190"/>
              <a:gd name="connsiteY1212" fmla="*/ 6529383 h 6857994"/>
              <a:gd name="connsiteX1213" fmla="*/ 5981691 w 12193190"/>
              <a:gd name="connsiteY1213" fmla="*/ 6521445 h 6857994"/>
              <a:gd name="connsiteX1214" fmla="*/ 5981691 w 12193190"/>
              <a:gd name="connsiteY1214" fmla="*/ 6519858 h 6857994"/>
              <a:gd name="connsiteX1215" fmla="*/ 5204985 w 12193190"/>
              <a:gd name="connsiteY1215" fmla="*/ 6516682 h 6857994"/>
              <a:gd name="connsiteX1216" fmla="*/ 5203702 w 12193190"/>
              <a:gd name="connsiteY1216" fmla="*/ 6517001 h 6857994"/>
              <a:gd name="connsiteX1217" fmla="*/ 5187016 w 12193190"/>
              <a:gd name="connsiteY1217" fmla="*/ 6519231 h 6857994"/>
              <a:gd name="connsiteX1218" fmla="*/ 5184769 w 12193190"/>
              <a:gd name="connsiteY1218" fmla="*/ 6520824 h 6857994"/>
              <a:gd name="connsiteX1219" fmla="*/ 5184769 w 12193190"/>
              <a:gd name="connsiteY1219" fmla="*/ 6523054 h 6857994"/>
              <a:gd name="connsiteX1220" fmla="*/ 5187337 w 12193190"/>
              <a:gd name="connsiteY1220" fmla="*/ 6525284 h 6857994"/>
              <a:gd name="connsiteX1221" fmla="*/ 5192791 w 12193190"/>
              <a:gd name="connsiteY1221" fmla="*/ 6532612 h 6857994"/>
              <a:gd name="connsiteX1222" fmla="*/ 5192791 w 12193190"/>
              <a:gd name="connsiteY1222" fmla="*/ 6545356 h 6857994"/>
              <a:gd name="connsiteX1223" fmla="*/ 5192791 w 12193190"/>
              <a:gd name="connsiteY1223" fmla="*/ 6547586 h 6857994"/>
              <a:gd name="connsiteX1224" fmla="*/ 5192149 w 12193190"/>
              <a:gd name="connsiteY1224" fmla="*/ 6549498 h 6857994"/>
              <a:gd name="connsiteX1225" fmla="*/ 5191186 w 12193190"/>
              <a:gd name="connsiteY1225" fmla="*/ 6548861 h 6857994"/>
              <a:gd name="connsiteX1226" fmla="*/ 5180597 w 12193190"/>
              <a:gd name="connsiteY1226" fmla="*/ 6546631 h 6857994"/>
              <a:gd name="connsiteX1227" fmla="*/ 5154607 w 12193190"/>
              <a:gd name="connsiteY1227" fmla="*/ 6579128 h 6857994"/>
              <a:gd name="connsiteX1228" fmla="*/ 5176106 w 12193190"/>
              <a:gd name="connsiteY1228" fmla="*/ 6607483 h 6857994"/>
              <a:gd name="connsiteX1229" fmla="*/ 5186051 w 12193190"/>
              <a:gd name="connsiteY1229" fmla="*/ 6604297 h 6857994"/>
              <a:gd name="connsiteX1230" fmla="*/ 5192149 w 12193190"/>
              <a:gd name="connsiteY1230" fmla="*/ 6599199 h 6857994"/>
              <a:gd name="connsiteX1231" fmla="*/ 5193115 w 12193190"/>
              <a:gd name="connsiteY1231" fmla="*/ 6598562 h 6857994"/>
              <a:gd name="connsiteX1232" fmla="*/ 5194076 w 12193190"/>
              <a:gd name="connsiteY1232" fmla="*/ 6601429 h 6857994"/>
              <a:gd name="connsiteX1233" fmla="*/ 5194396 w 12193190"/>
              <a:gd name="connsiteY1233" fmla="*/ 6606527 h 6857994"/>
              <a:gd name="connsiteX1234" fmla="*/ 5196000 w 12193190"/>
              <a:gd name="connsiteY1234" fmla="*/ 6608757 h 6857994"/>
              <a:gd name="connsiteX1235" fmla="*/ 5197924 w 12193190"/>
              <a:gd name="connsiteY1235" fmla="*/ 6608439 h 6857994"/>
              <a:gd name="connsiteX1236" fmla="*/ 5212685 w 12193190"/>
              <a:gd name="connsiteY1236" fmla="*/ 6605571 h 6857994"/>
              <a:gd name="connsiteX1237" fmla="*/ 5214932 w 12193190"/>
              <a:gd name="connsiteY1237" fmla="*/ 6603660 h 6857994"/>
              <a:gd name="connsiteX1238" fmla="*/ 5214932 w 12193190"/>
              <a:gd name="connsiteY1238" fmla="*/ 6601429 h 6857994"/>
              <a:gd name="connsiteX1239" fmla="*/ 5213328 w 12193190"/>
              <a:gd name="connsiteY1239" fmla="*/ 6600155 h 6857994"/>
              <a:gd name="connsiteX1240" fmla="*/ 5206589 w 12193190"/>
              <a:gd name="connsiteY1240" fmla="*/ 6596969 h 6857994"/>
              <a:gd name="connsiteX1241" fmla="*/ 5205626 w 12193190"/>
              <a:gd name="connsiteY1241" fmla="*/ 6576260 h 6857994"/>
              <a:gd name="connsiteX1242" fmla="*/ 5205626 w 12193190"/>
              <a:gd name="connsiteY1242" fmla="*/ 6554914 h 6857994"/>
              <a:gd name="connsiteX1243" fmla="*/ 5206589 w 12193190"/>
              <a:gd name="connsiteY1243" fmla="*/ 6518912 h 6857994"/>
              <a:gd name="connsiteX1244" fmla="*/ 5204985 w 12193190"/>
              <a:gd name="connsiteY1244" fmla="*/ 6516682 h 6857994"/>
              <a:gd name="connsiteX1245" fmla="*/ 4974792 w 12193190"/>
              <a:gd name="connsiteY1245" fmla="*/ 6516682 h 6857994"/>
              <a:gd name="connsiteX1246" fmla="*/ 4972898 w 12193190"/>
              <a:gd name="connsiteY1246" fmla="*/ 6517000 h 6857994"/>
              <a:gd name="connsiteX1247" fmla="*/ 4956476 w 12193190"/>
              <a:gd name="connsiteY1247" fmla="*/ 6519540 h 6857994"/>
              <a:gd name="connsiteX1248" fmla="*/ 4954582 w 12193190"/>
              <a:gd name="connsiteY1248" fmla="*/ 6521127 h 6857994"/>
              <a:gd name="connsiteX1249" fmla="*/ 4954582 w 12193190"/>
              <a:gd name="connsiteY1249" fmla="*/ 6523032 h 6857994"/>
              <a:gd name="connsiteX1250" fmla="*/ 4958056 w 12193190"/>
              <a:gd name="connsiteY1250" fmla="*/ 6524937 h 6857994"/>
              <a:gd name="connsiteX1251" fmla="*/ 4962476 w 12193190"/>
              <a:gd name="connsiteY1251" fmla="*/ 6529382 h 6857994"/>
              <a:gd name="connsiteX1252" fmla="*/ 4963108 w 12193190"/>
              <a:gd name="connsiteY1252" fmla="*/ 6553512 h 6857994"/>
              <a:gd name="connsiteX1253" fmla="*/ 4963108 w 12193190"/>
              <a:gd name="connsiteY1253" fmla="*/ 6559862 h 6857994"/>
              <a:gd name="connsiteX1254" fmla="*/ 4962476 w 12193190"/>
              <a:gd name="connsiteY1254" fmla="*/ 6597010 h 6857994"/>
              <a:gd name="connsiteX1255" fmla="*/ 4962476 w 12193190"/>
              <a:gd name="connsiteY1255" fmla="*/ 6598280 h 6857994"/>
              <a:gd name="connsiteX1256" fmla="*/ 4964688 w 12193190"/>
              <a:gd name="connsiteY1256" fmla="*/ 6602090 h 6857994"/>
              <a:gd name="connsiteX1257" fmla="*/ 4983320 w 12193190"/>
              <a:gd name="connsiteY1257" fmla="*/ 6607170 h 6857994"/>
              <a:gd name="connsiteX1258" fmla="*/ 5013322 w 12193190"/>
              <a:gd name="connsiteY1258" fmla="*/ 6574150 h 6857994"/>
              <a:gd name="connsiteX1259" fmla="*/ 4992162 w 12193190"/>
              <a:gd name="connsiteY1259" fmla="*/ 6546527 h 6857994"/>
              <a:gd name="connsiteX1260" fmla="*/ 4980478 w 12193190"/>
              <a:gd name="connsiteY1260" fmla="*/ 6551925 h 6857994"/>
              <a:gd name="connsiteX1261" fmla="*/ 4976056 w 12193190"/>
              <a:gd name="connsiteY1261" fmla="*/ 6556052 h 6857994"/>
              <a:gd name="connsiteX1262" fmla="*/ 4975424 w 12193190"/>
              <a:gd name="connsiteY1262" fmla="*/ 6555417 h 6857994"/>
              <a:gd name="connsiteX1263" fmla="*/ 4975424 w 12193190"/>
              <a:gd name="connsiteY1263" fmla="*/ 6554465 h 6857994"/>
              <a:gd name="connsiteX1264" fmla="*/ 4975740 w 12193190"/>
              <a:gd name="connsiteY1264" fmla="*/ 6552560 h 6857994"/>
              <a:gd name="connsiteX1265" fmla="*/ 4975740 w 12193190"/>
              <a:gd name="connsiteY1265" fmla="*/ 6536050 h 6857994"/>
              <a:gd name="connsiteX1266" fmla="*/ 4976056 w 12193190"/>
              <a:gd name="connsiteY1266" fmla="*/ 6520175 h 6857994"/>
              <a:gd name="connsiteX1267" fmla="*/ 4976372 w 12193190"/>
              <a:gd name="connsiteY1267" fmla="*/ 6518587 h 6857994"/>
              <a:gd name="connsiteX1268" fmla="*/ 4974792 w 12193190"/>
              <a:gd name="connsiteY1268" fmla="*/ 6516682 h 6857994"/>
              <a:gd name="connsiteX1269" fmla="*/ 4940081 w 12193190"/>
              <a:gd name="connsiteY1269" fmla="*/ 6516682 h 6857994"/>
              <a:gd name="connsiteX1270" fmla="*/ 4938826 w 12193190"/>
              <a:gd name="connsiteY1270" fmla="*/ 6517001 h 6857994"/>
              <a:gd name="connsiteX1271" fmla="*/ 4922805 w 12193190"/>
              <a:gd name="connsiteY1271" fmla="*/ 6519231 h 6857994"/>
              <a:gd name="connsiteX1272" fmla="*/ 4920606 w 12193190"/>
              <a:gd name="connsiteY1272" fmla="*/ 6520824 h 6857994"/>
              <a:gd name="connsiteX1273" fmla="*/ 4920606 w 12193190"/>
              <a:gd name="connsiteY1273" fmla="*/ 6523054 h 6857994"/>
              <a:gd name="connsiteX1274" fmla="*/ 4923119 w 12193190"/>
              <a:gd name="connsiteY1274" fmla="*/ 6525284 h 6857994"/>
              <a:gd name="connsiteX1275" fmla="*/ 4928146 w 12193190"/>
              <a:gd name="connsiteY1275" fmla="*/ 6532612 h 6857994"/>
              <a:gd name="connsiteX1276" fmla="*/ 4928146 w 12193190"/>
              <a:gd name="connsiteY1276" fmla="*/ 6545356 h 6857994"/>
              <a:gd name="connsiteX1277" fmla="*/ 4928460 w 12193190"/>
              <a:gd name="connsiteY1277" fmla="*/ 6547586 h 6857994"/>
              <a:gd name="connsiteX1278" fmla="*/ 4927518 w 12193190"/>
              <a:gd name="connsiteY1278" fmla="*/ 6549498 h 6857994"/>
              <a:gd name="connsiteX1279" fmla="*/ 4926888 w 12193190"/>
              <a:gd name="connsiteY1279" fmla="*/ 6548861 h 6857994"/>
              <a:gd name="connsiteX1280" fmla="*/ 4916522 w 12193190"/>
              <a:gd name="connsiteY1280" fmla="*/ 6546631 h 6857994"/>
              <a:gd name="connsiteX1281" fmla="*/ 4891080 w 12193190"/>
              <a:gd name="connsiteY1281" fmla="*/ 6579128 h 6857994"/>
              <a:gd name="connsiteX1282" fmla="*/ 4912126 w 12193190"/>
              <a:gd name="connsiteY1282" fmla="*/ 6607483 h 6857994"/>
              <a:gd name="connsiteX1283" fmla="*/ 4921863 w 12193190"/>
              <a:gd name="connsiteY1283" fmla="*/ 6604297 h 6857994"/>
              <a:gd name="connsiteX1284" fmla="*/ 4927518 w 12193190"/>
              <a:gd name="connsiteY1284" fmla="*/ 6599199 h 6857994"/>
              <a:gd name="connsiteX1285" fmla="*/ 4928774 w 12193190"/>
              <a:gd name="connsiteY1285" fmla="*/ 6598562 h 6857994"/>
              <a:gd name="connsiteX1286" fmla="*/ 4929716 w 12193190"/>
              <a:gd name="connsiteY1286" fmla="*/ 6601429 h 6857994"/>
              <a:gd name="connsiteX1287" fmla="*/ 4930030 w 12193190"/>
              <a:gd name="connsiteY1287" fmla="*/ 6606527 h 6857994"/>
              <a:gd name="connsiteX1288" fmla="*/ 4931287 w 12193190"/>
              <a:gd name="connsiteY1288" fmla="*/ 6608757 h 6857994"/>
              <a:gd name="connsiteX1289" fmla="*/ 4933171 w 12193190"/>
              <a:gd name="connsiteY1289" fmla="*/ 6608439 h 6857994"/>
              <a:gd name="connsiteX1290" fmla="*/ 4947620 w 12193190"/>
              <a:gd name="connsiteY1290" fmla="*/ 6605571 h 6857994"/>
              <a:gd name="connsiteX1291" fmla="*/ 4949819 w 12193190"/>
              <a:gd name="connsiteY1291" fmla="*/ 6603660 h 6857994"/>
              <a:gd name="connsiteX1292" fmla="*/ 4949819 w 12193190"/>
              <a:gd name="connsiteY1292" fmla="*/ 6601429 h 6857994"/>
              <a:gd name="connsiteX1293" fmla="*/ 4948250 w 12193190"/>
              <a:gd name="connsiteY1293" fmla="*/ 6600155 h 6857994"/>
              <a:gd name="connsiteX1294" fmla="*/ 4941967 w 12193190"/>
              <a:gd name="connsiteY1294" fmla="*/ 6596969 h 6857994"/>
              <a:gd name="connsiteX1295" fmla="*/ 4941023 w 12193190"/>
              <a:gd name="connsiteY1295" fmla="*/ 6576260 h 6857994"/>
              <a:gd name="connsiteX1296" fmla="*/ 4941023 w 12193190"/>
              <a:gd name="connsiteY1296" fmla="*/ 6554914 h 6857994"/>
              <a:gd name="connsiteX1297" fmla="*/ 4941651 w 12193190"/>
              <a:gd name="connsiteY1297" fmla="*/ 6518912 h 6857994"/>
              <a:gd name="connsiteX1298" fmla="*/ 4940081 w 12193190"/>
              <a:gd name="connsiteY1298" fmla="*/ 6516682 h 6857994"/>
              <a:gd name="connsiteX1299" fmla="*/ 6110278 w 12193190"/>
              <a:gd name="connsiteY1299" fmla="*/ 6515095 h 6857994"/>
              <a:gd name="connsiteX1300" fmla="*/ 6118216 w 12193190"/>
              <a:gd name="connsiteY1300" fmla="*/ 6527795 h 6857994"/>
              <a:gd name="connsiteX1301" fmla="*/ 6110278 w 12193190"/>
              <a:gd name="connsiteY1301" fmla="*/ 6527795 h 6857994"/>
              <a:gd name="connsiteX1302" fmla="*/ 6100753 w 12193190"/>
              <a:gd name="connsiteY1302" fmla="*/ 6515095 h 6857994"/>
              <a:gd name="connsiteX1303" fmla="*/ 6100753 w 12193190"/>
              <a:gd name="connsiteY1303" fmla="*/ 6527795 h 6857994"/>
              <a:gd name="connsiteX1304" fmla="*/ 6094403 w 12193190"/>
              <a:gd name="connsiteY1304" fmla="*/ 6527795 h 6857994"/>
              <a:gd name="connsiteX1305" fmla="*/ 6212066 w 12193190"/>
              <a:gd name="connsiteY1305" fmla="*/ 6514803 h 6857994"/>
              <a:gd name="connsiteX1306" fmla="*/ 6221404 w 12193190"/>
              <a:gd name="connsiteY1306" fmla="*/ 6523227 h 6857994"/>
              <a:gd name="connsiteX1307" fmla="*/ 6209265 w 12193190"/>
              <a:gd name="connsiteY1307" fmla="*/ 6529382 h 6857994"/>
              <a:gd name="connsiteX1308" fmla="*/ 6212066 w 12193190"/>
              <a:gd name="connsiteY1308" fmla="*/ 6514803 h 6857994"/>
              <a:gd name="connsiteX1309" fmla="*/ 6119803 w 12193190"/>
              <a:gd name="connsiteY1309" fmla="*/ 6511920 h 6857994"/>
              <a:gd name="connsiteX1310" fmla="*/ 6151553 w 12193190"/>
              <a:gd name="connsiteY1310" fmla="*/ 6527795 h 6857994"/>
              <a:gd name="connsiteX1311" fmla="*/ 6129328 w 12193190"/>
              <a:gd name="connsiteY1311" fmla="*/ 6527795 h 6857994"/>
              <a:gd name="connsiteX1312" fmla="*/ 6092815 w 12193190"/>
              <a:gd name="connsiteY1312" fmla="*/ 6511920 h 6857994"/>
              <a:gd name="connsiteX1313" fmla="*/ 6083290 w 12193190"/>
              <a:gd name="connsiteY1313" fmla="*/ 6527795 h 6857994"/>
              <a:gd name="connsiteX1314" fmla="*/ 6061066 w 12193190"/>
              <a:gd name="connsiteY1314" fmla="*/ 6527795 h 6857994"/>
              <a:gd name="connsiteX1315" fmla="*/ 5986454 w 12193190"/>
              <a:gd name="connsiteY1315" fmla="*/ 6507157 h 6857994"/>
              <a:gd name="connsiteX1316" fmla="*/ 5981691 w 12193190"/>
              <a:gd name="connsiteY1316" fmla="*/ 6515095 h 6857994"/>
              <a:gd name="connsiteX1317" fmla="*/ 5983278 w 12193190"/>
              <a:gd name="connsiteY1317" fmla="*/ 6515095 h 6857994"/>
              <a:gd name="connsiteX1318" fmla="*/ 5984866 w 12193190"/>
              <a:gd name="connsiteY1318" fmla="*/ 6513507 h 6857994"/>
              <a:gd name="connsiteX1319" fmla="*/ 6003916 w 12193190"/>
              <a:gd name="connsiteY1319" fmla="*/ 6523032 h 6857994"/>
              <a:gd name="connsiteX1320" fmla="*/ 6003916 w 12193190"/>
              <a:gd name="connsiteY1320" fmla="*/ 6524620 h 6857994"/>
              <a:gd name="connsiteX1321" fmla="*/ 6005504 w 12193190"/>
              <a:gd name="connsiteY1321" fmla="*/ 6526207 h 6857994"/>
              <a:gd name="connsiteX1322" fmla="*/ 6008679 w 12193190"/>
              <a:gd name="connsiteY1322" fmla="*/ 6518270 h 6857994"/>
              <a:gd name="connsiteX1323" fmla="*/ 6007091 w 12193190"/>
              <a:gd name="connsiteY1323" fmla="*/ 6518270 h 6857994"/>
              <a:gd name="connsiteX1324" fmla="*/ 6005504 w 12193190"/>
              <a:gd name="connsiteY1324" fmla="*/ 6519857 h 6857994"/>
              <a:gd name="connsiteX1325" fmla="*/ 5988040 w 12193190"/>
              <a:gd name="connsiteY1325" fmla="*/ 6508745 h 6857994"/>
              <a:gd name="connsiteX1326" fmla="*/ 5988040 w 12193190"/>
              <a:gd name="connsiteY1326" fmla="*/ 6507157 h 6857994"/>
              <a:gd name="connsiteX1327" fmla="*/ 6124565 w 12193190"/>
              <a:gd name="connsiteY1327" fmla="*/ 6503982 h 6857994"/>
              <a:gd name="connsiteX1328" fmla="*/ 6178540 w 12193190"/>
              <a:gd name="connsiteY1328" fmla="*/ 6512581 h 6857994"/>
              <a:gd name="connsiteX1329" fmla="*/ 6175027 w 12193190"/>
              <a:gd name="connsiteY1329" fmla="*/ 6527795 h 6857994"/>
              <a:gd name="connsiteX1330" fmla="*/ 6124565 w 12193190"/>
              <a:gd name="connsiteY1330" fmla="*/ 6503982 h 6857994"/>
              <a:gd name="connsiteX1331" fmla="*/ 6088053 w 12193190"/>
              <a:gd name="connsiteY1331" fmla="*/ 6503982 h 6857994"/>
              <a:gd name="connsiteX1332" fmla="*/ 6037612 w 12193190"/>
              <a:gd name="connsiteY1332" fmla="*/ 6527795 h 6857994"/>
              <a:gd name="connsiteX1333" fmla="*/ 6034079 w 12193190"/>
              <a:gd name="connsiteY1333" fmla="*/ 6512581 h 6857994"/>
              <a:gd name="connsiteX1334" fmla="*/ 6088053 w 12193190"/>
              <a:gd name="connsiteY1334" fmla="*/ 6503982 h 6857994"/>
              <a:gd name="connsiteX1335" fmla="*/ 6220314 w 12193190"/>
              <a:gd name="connsiteY1335" fmla="*/ 6500807 h 6857994"/>
              <a:gd name="connsiteX1336" fmla="*/ 6219352 w 12193190"/>
              <a:gd name="connsiteY1336" fmla="*/ 6501419 h 6857994"/>
              <a:gd name="connsiteX1337" fmla="*/ 6221276 w 12193190"/>
              <a:gd name="connsiteY1337" fmla="*/ 6505395 h 6857994"/>
              <a:gd name="connsiteX1338" fmla="*/ 6221276 w 12193190"/>
              <a:gd name="connsiteY1338" fmla="*/ 6513959 h 6857994"/>
              <a:gd name="connsiteX1339" fmla="*/ 6211013 w 12193190"/>
              <a:gd name="connsiteY1339" fmla="*/ 6510595 h 6857994"/>
              <a:gd name="connsiteX1340" fmla="*/ 6204920 w 12193190"/>
              <a:gd name="connsiteY1340" fmla="*/ 6522217 h 6857994"/>
              <a:gd name="connsiteX1341" fmla="*/ 6210372 w 12193190"/>
              <a:gd name="connsiteY1341" fmla="*/ 6534145 h 6857994"/>
              <a:gd name="connsiteX1342" fmla="*/ 6211975 w 12193190"/>
              <a:gd name="connsiteY1342" fmla="*/ 6533228 h 6857994"/>
              <a:gd name="connsiteX1343" fmla="*/ 6212617 w 12193190"/>
              <a:gd name="connsiteY1343" fmla="*/ 6532310 h 6857994"/>
              <a:gd name="connsiteX1344" fmla="*/ 6231859 w 12193190"/>
              <a:gd name="connsiteY1344" fmla="*/ 6522829 h 6857994"/>
              <a:gd name="connsiteX1345" fmla="*/ 6233142 w 12193190"/>
              <a:gd name="connsiteY1345" fmla="*/ 6523746 h 6857994"/>
              <a:gd name="connsiteX1346" fmla="*/ 6234104 w 12193190"/>
              <a:gd name="connsiteY1346" fmla="*/ 6523440 h 6857994"/>
              <a:gd name="connsiteX1347" fmla="*/ 6231539 w 12193190"/>
              <a:gd name="connsiteY1347" fmla="*/ 6517935 h 6857994"/>
              <a:gd name="connsiteX1348" fmla="*/ 6225124 w 12193190"/>
              <a:gd name="connsiteY1348" fmla="*/ 6520994 h 6857994"/>
              <a:gd name="connsiteX1349" fmla="*/ 6225766 w 12193190"/>
              <a:gd name="connsiteY1349" fmla="*/ 6508148 h 6857994"/>
              <a:gd name="connsiteX1350" fmla="*/ 6220314 w 12193190"/>
              <a:gd name="connsiteY1350" fmla="*/ 6500807 h 6857994"/>
              <a:gd name="connsiteX1351" fmla="*/ 6031221 w 12193190"/>
              <a:gd name="connsiteY1351" fmla="*/ 6467470 h 6857994"/>
              <a:gd name="connsiteX1352" fmla="*/ 6066463 w 12193190"/>
              <a:gd name="connsiteY1352" fmla="*/ 6467470 h 6857994"/>
              <a:gd name="connsiteX1353" fmla="*/ 6077259 w 12193190"/>
              <a:gd name="connsiteY1353" fmla="*/ 6469037 h 6857994"/>
              <a:gd name="connsiteX1354" fmla="*/ 6077259 w 12193190"/>
              <a:gd name="connsiteY1354" fmla="*/ 6471857 h 6857994"/>
              <a:gd name="connsiteX1355" fmla="*/ 6071862 w 12193190"/>
              <a:gd name="connsiteY1355" fmla="*/ 6479376 h 6857994"/>
              <a:gd name="connsiteX1356" fmla="*/ 6071862 w 12193190"/>
              <a:gd name="connsiteY1356" fmla="*/ 6479690 h 6857994"/>
              <a:gd name="connsiteX1357" fmla="*/ 6083291 w 12193190"/>
              <a:gd name="connsiteY1357" fmla="*/ 6487836 h 6857994"/>
              <a:gd name="connsiteX1358" fmla="*/ 6093768 w 12193190"/>
              <a:gd name="connsiteY1358" fmla="*/ 6491909 h 6857994"/>
              <a:gd name="connsiteX1359" fmla="*/ 6095356 w 12193190"/>
              <a:gd name="connsiteY1359" fmla="*/ 6490969 h 6857994"/>
              <a:gd name="connsiteX1360" fmla="*/ 6104246 w 12193190"/>
              <a:gd name="connsiteY1360" fmla="*/ 6478750 h 6857994"/>
              <a:gd name="connsiteX1361" fmla="*/ 6103928 w 12193190"/>
              <a:gd name="connsiteY1361" fmla="*/ 6476557 h 6857994"/>
              <a:gd name="connsiteX1362" fmla="*/ 6102976 w 12193190"/>
              <a:gd name="connsiteY1362" fmla="*/ 6474050 h 6857994"/>
              <a:gd name="connsiteX1363" fmla="*/ 6100118 w 12193190"/>
              <a:gd name="connsiteY1363" fmla="*/ 6470917 h 6857994"/>
              <a:gd name="connsiteX1364" fmla="*/ 6105833 w 12193190"/>
              <a:gd name="connsiteY1364" fmla="*/ 6467470 h 6857994"/>
              <a:gd name="connsiteX1365" fmla="*/ 6106151 w 12193190"/>
              <a:gd name="connsiteY1365" fmla="*/ 6467470 h 6857994"/>
              <a:gd name="connsiteX1366" fmla="*/ 6106786 w 12193190"/>
              <a:gd name="connsiteY1366" fmla="*/ 6467470 h 6857994"/>
              <a:gd name="connsiteX1367" fmla="*/ 6110596 w 12193190"/>
              <a:gd name="connsiteY1367" fmla="*/ 6471543 h 6857994"/>
              <a:gd name="connsiteX1368" fmla="*/ 6108691 w 12193190"/>
              <a:gd name="connsiteY1368" fmla="*/ 6478750 h 6857994"/>
              <a:gd name="connsiteX1369" fmla="*/ 6117581 w 12193190"/>
              <a:gd name="connsiteY1369" fmla="*/ 6490969 h 6857994"/>
              <a:gd name="connsiteX1370" fmla="*/ 6119486 w 12193190"/>
              <a:gd name="connsiteY1370" fmla="*/ 6491909 h 6857994"/>
              <a:gd name="connsiteX1371" fmla="*/ 6129963 w 12193190"/>
              <a:gd name="connsiteY1371" fmla="*/ 6487836 h 6857994"/>
              <a:gd name="connsiteX1372" fmla="*/ 6141393 w 12193190"/>
              <a:gd name="connsiteY1372" fmla="*/ 6479690 h 6857994"/>
              <a:gd name="connsiteX1373" fmla="*/ 6141393 w 12193190"/>
              <a:gd name="connsiteY1373" fmla="*/ 6479376 h 6857994"/>
              <a:gd name="connsiteX1374" fmla="*/ 6135996 w 12193190"/>
              <a:gd name="connsiteY1374" fmla="*/ 6471857 h 6857994"/>
              <a:gd name="connsiteX1375" fmla="*/ 6135996 w 12193190"/>
              <a:gd name="connsiteY1375" fmla="*/ 6469037 h 6857994"/>
              <a:gd name="connsiteX1376" fmla="*/ 6146791 w 12193190"/>
              <a:gd name="connsiteY1376" fmla="*/ 6467470 h 6857994"/>
              <a:gd name="connsiteX1377" fmla="*/ 6182986 w 12193190"/>
              <a:gd name="connsiteY1377" fmla="*/ 6467470 h 6857994"/>
              <a:gd name="connsiteX1378" fmla="*/ 6183303 w 12193190"/>
              <a:gd name="connsiteY1378" fmla="*/ 6475930 h 6857994"/>
              <a:gd name="connsiteX1379" fmla="*/ 6180763 w 12193190"/>
              <a:gd name="connsiteY1379" fmla="*/ 6503502 h 6857994"/>
              <a:gd name="connsiteX1380" fmla="*/ 6121391 w 12193190"/>
              <a:gd name="connsiteY1380" fmla="*/ 6494103 h 6857994"/>
              <a:gd name="connsiteX1381" fmla="*/ 6122661 w 12193190"/>
              <a:gd name="connsiteY1381" fmla="*/ 6500056 h 6857994"/>
              <a:gd name="connsiteX1382" fmla="*/ 6107103 w 12193190"/>
              <a:gd name="connsiteY1382" fmla="*/ 6515095 h 6857994"/>
              <a:gd name="connsiteX1383" fmla="*/ 6106786 w 12193190"/>
              <a:gd name="connsiteY1383" fmla="*/ 6515095 h 6857994"/>
              <a:gd name="connsiteX1384" fmla="*/ 6106151 w 12193190"/>
              <a:gd name="connsiteY1384" fmla="*/ 6515095 h 6857994"/>
              <a:gd name="connsiteX1385" fmla="*/ 6091228 w 12193190"/>
              <a:gd name="connsiteY1385" fmla="*/ 6500056 h 6857994"/>
              <a:gd name="connsiteX1386" fmla="*/ 6092498 w 12193190"/>
              <a:gd name="connsiteY1386" fmla="*/ 6494103 h 6857994"/>
              <a:gd name="connsiteX1387" fmla="*/ 6033444 w 12193190"/>
              <a:gd name="connsiteY1387" fmla="*/ 6503502 h 6857994"/>
              <a:gd name="connsiteX1388" fmla="*/ 6030903 w 12193190"/>
              <a:gd name="connsiteY1388" fmla="*/ 6475930 h 6857994"/>
              <a:gd name="connsiteX1389" fmla="*/ 6031221 w 12193190"/>
              <a:gd name="connsiteY1389" fmla="*/ 6467470 h 6857994"/>
              <a:gd name="connsiteX1390" fmla="*/ 6032184 w 12193190"/>
              <a:gd name="connsiteY1390" fmla="*/ 6453182 h 6857994"/>
              <a:gd name="connsiteX1391" fmla="*/ 6106150 w 12193190"/>
              <a:gd name="connsiteY1391" fmla="*/ 6453182 h 6857994"/>
              <a:gd name="connsiteX1392" fmla="*/ 6180756 w 12193190"/>
              <a:gd name="connsiteY1392" fmla="*/ 6453182 h 6857994"/>
              <a:gd name="connsiteX1393" fmla="*/ 6181716 w 12193190"/>
              <a:gd name="connsiteY1393" fmla="*/ 6457728 h 6857994"/>
              <a:gd name="connsiteX1394" fmla="*/ 6146495 w 12193190"/>
              <a:gd name="connsiteY1394" fmla="*/ 6457728 h 6857994"/>
              <a:gd name="connsiteX1395" fmla="*/ 6125361 w 12193190"/>
              <a:gd name="connsiteY1395" fmla="*/ 6470067 h 6857994"/>
              <a:gd name="connsiteX1396" fmla="*/ 6129204 w 12193190"/>
              <a:gd name="connsiteY1396" fmla="*/ 6477861 h 6857994"/>
              <a:gd name="connsiteX1397" fmla="*/ 6119278 w 12193190"/>
              <a:gd name="connsiteY1397" fmla="*/ 6481757 h 6857994"/>
              <a:gd name="connsiteX1398" fmla="*/ 6116716 w 12193190"/>
              <a:gd name="connsiteY1398" fmla="*/ 6476562 h 6857994"/>
              <a:gd name="connsiteX1399" fmla="*/ 6118958 w 12193190"/>
              <a:gd name="connsiteY1399" fmla="*/ 6469743 h 6857994"/>
              <a:gd name="connsiteX1400" fmla="*/ 6105829 w 12193190"/>
              <a:gd name="connsiteY1400" fmla="*/ 6458378 h 6857994"/>
              <a:gd name="connsiteX1401" fmla="*/ 6096544 w 12193190"/>
              <a:gd name="connsiteY1401" fmla="*/ 6461625 h 6857994"/>
              <a:gd name="connsiteX1402" fmla="*/ 6096225 w 12193190"/>
              <a:gd name="connsiteY1402" fmla="*/ 6462274 h 6857994"/>
              <a:gd name="connsiteX1403" fmla="*/ 6089820 w 12193190"/>
              <a:gd name="connsiteY1403" fmla="*/ 6469418 h 6857994"/>
              <a:gd name="connsiteX1404" fmla="*/ 6089820 w 12193190"/>
              <a:gd name="connsiteY1404" fmla="*/ 6473315 h 6857994"/>
              <a:gd name="connsiteX1405" fmla="*/ 6092701 w 12193190"/>
              <a:gd name="connsiteY1405" fmla="*/ 6473639 h 6857994"/>
              <a:gd name="connsiteX1406" fmla="*/ 6094623 w 12193190"/>
              <a:gd name="connsiteY1406" fmla="*/ 6475588 h 6857994"/>
              <a:gd name="connsiteX1407" fmla="*/ 6092701 w 12193190"/>
              <a:gd name="connsiteY1407" fmla="*/ 6481757 h 6857994"/>
              <a:gd name="connsiteX1408" fmla="*/ 6082775 w 12193190"/>
              <a:gd name="connsiteY1408" fmla="*/ 6477861 h 6857994"/>
              <a:gd name="connsiteX1409" fmla="*/ 6086938 w 12193190"/>
              <a:gd name="connsiteY1409" fmla="*/ 6470067 h 6857994"/>
              <a:gd name="connsiteX1410" fmla="*/ 6065485 w 12193190"/>
              <a:gd name="connsiteY1410" fmla="*/ 6457728 h 6857994"/>
              <a:gd name="connsiteX1411" fmla="*/ 6030903 w 12193190"/>
              <a:gd name="connsiteY1411" fmla="*/ 6457728 h 6857994"/>
              <a:gd name="connsiteX1412" fmla="*/ 6032184 w 12193190"/>
              <a:gd name="connsiteY1412" fmla="*/ 6453182 h 6857994"/>
              <a:gd name="connsiteX1413" fmla="*/ 6144777 w 12193190"/>
              <a:gd name="connsiteY1413" fmla="*/ 6416670 h 6857994"/>
              <a:gd name="connsiteX1414" fmla="*/ 6154728 w 12193190"/>
              <a:gd name="connsiteY1414" fmla="*/ 6423092 h 6857994"/>
              <a:gd name="connsiteX1415" fmla="*/ 6154728 w 12193190"/>
              <a:gd name="connsiteY1415" fmla="*/ 6445245 h 6857994"/>
              <a:gd name="connsiteX1416" fmla="*/ 6132503 w 12193190"/>
              <a:gd name="connsiteY1416" fmla="*/ 6445245 h 6857994"/>
              <a:gd name="connsiteX1417" fmla="*/ 6132503 w 12193190"/>
              <a:gd name="connsiteY1417" fmla="*/ 6422128 h 6857994"/>
              <a:gd name="connsiteX1418" fmla="*/ 6133830 w 12193190"/>
              <a:gd name="connsiteY1418" fmla="*/ 6418276 h 6857994"/>
              <a:gd name="connsiteX1419" fmla="*/ 6144777 w 12193190"/>
              <a:gd name="connsiteY1419" fmla="*/ 6416670 h 6857994"/>
              <a:gd name="connsiteX1420" fmla="*/ 6067511 w 12193190"/>
              <a:gd name="connsiteY1420" fmla="*/ 6416670 h 6857994"/>
              <a:gd name="connsiteX1421" fmla="*/ 6078788 w 12193190"/>
              <a:gd name="connsiteY1421" fmla="*/ 6418276 h 6857994"/>
              <a:gd name="connsiteX1422" fmla="*/ 6080115 w 12193190"/>
              <a:gd name="connsiteY1422" fmla="*/ 6422128 h 6857994"/>
              <a:gd name="connsiteX1423" fmla="*/ 6080115 w 12193190"/>
              <a:gd name="connsiteY1423" fmla="*/ 6445245 h 6857994"/>
              <a:gd name="connsiteX1424" fmla="*/ 6057890 w 12193190"/>
              <a:gd name="connsiteY1424" fmla="*/ 6445245 h 6857994"/>
              <a:gd name="connsiteX1425" fmla="*/ 6057890 w 12193190"/>
              <a:gd name="connsiteY1425" fmla="*/ 6423092 h 6857994"/>
              <a:gd name="connsiteX1426" fmla="*/ 6067511 w 12193190"/>
              <a:gd name="connsiteY1426" fmla="*/ 6416670 h 6857994"/>
              <a:gd name="connsiteX1427" fmla="*/ 6106156 w 12193190"/>
              <a:gd name="connsiteY1427" fmla="*/ 6407145 h 6857994"/>
              <a:gd name="connsiteX1428" fmla="*/ 6122978 w 12193190"/>
              <a:gd name="connsiteY1428" fmla="*/ 6421597 h 6857994"/>
              <a:gd name="connsiteX1429" fmla="*/ 6122978 w 12193190"/>
              <a:gd name="connsiteY1429" fmla="*/ 6445245 h 6857994"/>
              <a:gd name="connsiteX1430" fmla="*/ 6106156 w 12193190"/>
              <a:gd name="connsiteY1430" fmla="*/ 6445245 h 6857994"/>
              <a:gd name="connsiteX1431" fmla="*/ 6089641 w 12193190"/>
              <a:gd name="connsiteY1431" fmla="*/ 6445245 h 6857994"/>
              <a:gd name="connsiteX1432" fmla="*/ 6089641 w 12193190"/>
              <a:gd name="connsiteY1432" fmla="*/ 6421597 h 6857994"/>
              <a:gd name="connsiteX1433" fmla="*/ 6106156 w 12193190"/>
              <a:gd name="connsiteY1433" fmla="*/ 6407145 h 6857994"/>
              <a:gd name="connsiteX1434" fmla="*/ 6116628 w 12193190"/>
              <a:gd name="connsiteY1434" fmla="*/ 6397620 h 6857994"/>
              <a:gd name="connsiteX1435" fmla="*/ 6138853 w 12193190"/>
              <a:gd name="connsiteY1435" fmla="*/ 6407532 h 6857994"/>
              <a:gd name="connsiteX1436" fmla="*/ 6130088 w 12193190"/>
              <a:gd name="connsiteY1436" fmla="*/ 6410320 h 6857994"/>
              <a:gd name="connsiteX1437" fmla="*/ 6116628 w 12193190"/>
              <a:gd name="connsiteY1437" fmla="*/ 6400718 h 6857994"/>
              <a:gd name="connsiteX1438" fmla="*/ 6116628 w 12193190"/>
              <a:gd name="connsiteY1438" fmla="*/ 6397620 h 6857994"/>
              <a:gd name="connsiteX1439" fmla="*/ 6095990 w 12193190"/>
              <a:gd name="connsiteY1439" fmla="*/ 6397620 h 6857994"/>
              <a:gd name="connsiteX1440" fmla="*/ 6095990 w 12193190"/>
              <a:gd name="connsiteY1440" fmla="*/ 6400718 h 6857994"/>
              <a:gd name="connsiteX1441" fmla="*/ 6082973 w 12193190"/>
              <a:gd name="connsiteY1441" fmla="*/ 6410320 h 6857994"/>
              <a:gd name="connsiteX1442" fmla="*/ 6073765 w 12193190"/>
              <a:gd name="connsiteY1442" fmla="*/ 6407532 h 6857994"/>
              <a:gd name="connsiteX1443" fmla="*/ 6095990 w 12193190"/>
              <a:gd name="connsiteY1443" fmla="*/ 6397620 h 6857994"/>
              <a:gd name="connsiteX1444" fmla="*/ 6103368 w 12193190"/>
              <a:gd name="connsiteY1444" fmla="*/ 6365870 h 6857994"/>
              <a:gd name="connsiteX1445" fmla="*/ 6106309 w 12193190"/>
              <a:gd name="connsiteY1445" fmla="*/ 6365870 h 6857994"/>
              <a:gd name="connsiteX1446" fmla="*/ 6109251 w 12193190"/>
              <a:gd name="connsiteY1446" fmla="*/ 6365870 h 6857994"/>
              <a:gd name="connsiteX1447" fmla="*/ 6109251 w 12193190"/>
              <a:gd name="connsiteY1447" fmla="*/ 6378817 h 6857994"/>
              <a:gd name="connsiteX1448" fmla="*/ 6122978 w 12193190"/>
              <a:gd name="connsiteY1448" fmla="*/ 6378817 h 6857994"/>
              <a:gd name="connsiteX1449" fmla="*/ 6122978 w 12193190"/>
              <a:gd name="connsiteY1449" fmla="*/ 6384365 h 6857994"/>
              <a:gd name="connsiteX1450" fmla="*/ 6109251 w 12193190"/>
              <a:gd name="connsiteY1450" fmla="*/ 6384365 h 6857994"/>
              <a:gd name="connsiteX1451" fmla="*/ 6109251 w 12193190"/>
              <a:gd name="connsiteY1451" fmla="*/ 6397620 h 6857994"/>
              <a:gd name="connsiteX1452" fmla="*/ 6106309 w 12193190"/>
              <a:gd name="connsiteY1452" fmla="*/ 6397620 h 6857994"/>
              <a:gd name="connsiteX1453" fmla="*/ 6103368 w 12193190"/>
              <a:gd name="connsiteY1453" fmla="*/ 6397620 h 6857994"/>
              <a:gd name="connsiteX1454" fmla="*/ 6103368 w 12193190"/>
              <a:gd name="connsiteY1454" fmla="*/ 6384365 h 6857994"/>
              <a:gd name="connsiteX1455" fmla="*/ 6089641 w 12193190"/>
              <a:gd name="connsiteY1455" fmla="*/ 6384365 h 6857994"/>
              <a:gd name="connsiteX1456" fmla="*/ 6089641 w 12193190"/>
              <a:gd name="connsiteY1456" fmla="*/ 6378817 h 6857994"/>
              <a:gd name="connsiteX1457" fmla="*/ 6103368 w 12193190"/>
              <a:gd name="connsiteY1457" fmla="*/ 6378817 h 6857994"/>
              <a:gd name="connsiteX1458" fmla="*/ 6103368 w 12193190"/>
              <a:gd name="connsiteY1458" fmla="*/ 6365870 h 6857994"/>
              <a:gd name="connsiteX1459" fmla="*/ 6096626 w 12193190"/>
              <a:gd name="connsiteY1459" fmla="*/ 6357932 h 6857994"/>
              <a:gd name="connsiteX1460" fmla="*/ 6096626 w 12193190"/>
              <a:gd name="connsiteY1460" fmla="*/ 6371281 h 6857994"/>
              <a:gd name="connsiteX1461" fmla="*/ 6083291 w 12193190"/>
              <a:gd name="connsiteY1461" fmla="*/ 6371281 h 6857994"/>
              <a:gd name="connsiteX1462" fmla="*/ 6083291 w 12193190"/>
              <a:gd name="connsiteY1462" fmla="*/ 6390985 h 6857994"/>
              <a:gd name="connsiteX1463" fmla="*/ 6060748 w 12193190"/>
              <a:gd name="connsiteY1463" fmla="*/ 6407829 h 6857994"/>
              <a:gd name="connsiteX1464" fmla="*/ 6049953 w 12193190"/>
              <a:gd name="connsiteY1464" fmla="*/ 6422449 h 6857994"/>
              <a:gd name="connsiteX1465" fmla="*/ 6049953 w 12193190"/>
              <a:gd name="connsiteY1465" fmla="*/ 6444378 h 6857994"/>
              <a:gd name="connsiteX1466" fmla="*/ 6026459 w 12193190"/>
              <a:gd name="connsiteY1466" fmla="*/ 6444378 h 6857994"/>
              <a:gd name="connsiteX1467" fmla="*/ 6025506 w 12193190"/>
              <a:gd name="connsiteY1467" fmla="*/ 6447557 h 6857994"/>
              <a:gd name="connsiteX1468" fmla="*/ 6021378 w 12193190"/>
              <a:gd name="connsiteY1468" fmla="*/ 6475842 h 6857994"/>
              <a:gd name="connsiteX1469" fmla="*/ 6044556 w 12193190"/>
              <a:gd name="connsiteY1469" fmla="*/ 6574365 h 6857994"/>
              <a:gd name="connsiteX1470" fmla="*/ 6097578 w 12193190"/>
              <a:gd name="connsiteY1470" fmla="*/ 6671617 h 6857994"/>
              <a:gd name="connsiteX1471" fmla="*/ 6106468 w 12193190"/>
              <a:gd name="connsiteY1471" fmla="*/ 6677020 h 6857994"/>
              <a:gd name="connsiteX1472" fmla="*/ 6106786 w 12193190"/>
              <a:gd name="connsiteY1472" fmla="*/ 6677020 h 6857994"/>
              <a:gd name="connsiteX1473" fmla="*/ 6107103 w 12193190"/>
              <a:gd name="connsiteY1473" fmla="*/ 6677020 h 6857994"/>
              <a:gd name="connsiteX1474" fmla="*/ 6115993 w 12193190"/>
              <a:gd name="connsiteY1474" fmla="*/ 6671617 h 6857994"/>
              <a:gd name="connsiteX1475" fmla="*/ 6169333 w 12193190"/>
              <a:gd name="connsiteY1475" fmla="*/ 6574365 h 6857994"/>
              <a:gd name="connsiteX1476" fmla="*/ 6192828 w 12193190"/>
              <a:gd name="connsiteY1476" fmla="*/ 6475842 h 6857994"/>
              <a:gd name="connsiteX1477" fmla="*/ 6188701 w 12193190"/>
              <a:gd name="connsiteY1477" fmla="*/ 6447557 h 6857994"/>
              <a:gd name="connsiteX1478" fmla="*/ 6187431 w 12193190"/>
              <a:gd name="connsiteY1478" fmla="*/ 6444378 h 6857994"/>
              <a:gd name="connsiteX1479" fmla="*/ 6163936 w 12193190"/>
              <a:gd name="connsiteY1479" fmla="*/ 6444378 h 6857994"/>
              <a:gd name="connsiteX1480" fmla="*/ 6163936 w 12193190"/>
              <a:gd name="connsiteY1480" fmla="*/ 6422449 h 6857994"/>
              <a:gd name="connsiteX1481" fmla="*/ 6152823 w 12193190"/>
              <a:gd name="connsiteY1481" fmla="*/ 6407829 h 6857994"/>
              <a:gd name="connsiteX1482" fmla="*/ 6130281 w 12193190"/>
              <a:gd name="connsiteY1482" fmla="*/ 6390985 h 6857994"/>
              <a:gd name="connsiteX1483" fmla="*/ 6130281 w 12193190"/>
              <a:gd name="connsiteY1483" fmla="*/ 6371281 h 6857994"/>
              <a:gd name="connsiteX1484" fmla="*/ 6116628 w 12193190"/>
              <a:gd name="connsiteY1484" fmla="*/ 6371281 h 6857994"/>
              <a:gd name="connsiteX1485" fmla="*/ 6116628 w 12193190"/>
              <a:gd name="connsiteY1485" fmla="*/ 6357932 h 6857994"/>
              <a:gd name="connsiteX1486" fmla="*/ 6106786 w 12193190"/>
              <a:gd name="connsiteY1486" fmla="*/ 6357932 h 6857994"/>
              <a:gd name="connsiteX1487" fmla="*/ 6096626 w 12193190"/>
              <a:gd name="connsiteY1487" fmla="*/ 6357932 h 6857994"/>
              <a:gd name="connsiteX1488" fmla="*/ 0 w 12193190"/>
              <a:gd name="connsiteY1488" fmla="*/ 0 h 6857994"/>
              <a:gd name="connsiteX1489" fmla="*/ 12193190 w 12193190"/>
              <a:gd name="connsiteY1489" fmla="*/ 0 h 6857994"/>
              <a:gd name="connsiteX1490" fmla="*/ 12193190 w 12193190"/>
              <a:gd name="connsiteY1490" fmla="*/ 6857994 h 6857994"/>
              <a:gd name="connsiteX1491" fmla="*/ 0 w 12193190"/>
              <a:gd name="connsiteY1491" fmla="*/ 6857994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</a:cxnLst>
            <a:rect l="l" t="t" r="r" b="b"/>
            <a:pathLst>
              <a:path w="12193190" h="6857994">
                <a:moveTo>
                  <a:pt x="6147849" y="6687150"/>
                </a:moveTo>
                <a:cubicBezTo>
                  <a:pt x="6145959" y="6687755"/>
                  <a:pt x="6145203" y="6689569"/>
                  <a:pt x="6145959" y="6690779"/>
                </a:cubicBezTo>
                <a:cubicBezTo>
                  <a:pt x="6146715" y="6692290"/>
                  <a:pt x="6148983" y="6692895"/>
                  <a:pt x="6150873" y="6692290"/>
                </a:cubicBezTo>
                <a:cubicBezTo>
                  <a:pt x="6152763" y="6691686"/>
                  <a:pt x="6153141" y="6689871"/>
                  <a:pt x="6152763" y="6688662"/>
                </a:cubicBezTo>
                <a:cubicBezTo>
                  <a:pt x="6152007" y="6687150"/>
                  <a:pt x="6149739" y="6686545"/>
                  <a:pt x="6147849" y="6687150"/>
                </a:cubicBezTo>
                <a:close/>
                <a:moveTo>
                  <a:pt x="6091228" y="6683370"/>
                </a:moveTo>
                <a:lnTo>
                  <a:pt x="6091228" y="6684958"/>
                </a:lnTo>
                <a:lnTo>
                  <a:pt x="6091228" y="6686545"/>
                </a:lnTo>
                <a:lnTo>
                  <a:pt x="6089641" y="6707183"/>
                </a:lnTo>
                <a:lnTo>
                  <a:pt x="6088054" y="6708771"/>
                </a:lnTo>
                <a:lnTo>
                  <a:pt x="6095991" y="6710358"/>
                </a:lnTo>
                <a:lnTo>
                  <a:pt x="6095991" y="6707183"/>
                </a:lnTo>
                <a:lnTo>
                  <a:pt x="6094403" y="6705596"/>
                </a:lnTo>
                <a:lnTo>
                  <a:pt x="6095991" y="6691308"/>
                </a:lnTo>
                <a:lnTo>
                  <a:pt x="6110278" y="6710358"/>
                </a:lnTo>
                <a:lnTo>
                  <a:pt x="6113453" y="6710358"/>
                </a:lnTo>
                <a:lnTo>
                  <a:pt x="6111866" y="6686545"/>
                </a:lnTo>
                <a:lnTo>
                  <a:pt x="6111866" y="6684958"/>
                </a:lnTo>
                <a:lnTo>
                  <a:pt x="6107103" y="6684958"/>
                </a:lnTo>
                <a:lnTo>
                  <a:pt x="6107103" y="6686545"/>
                </a:lnTo>
                <a:lnTo>
                  <a:pt x="6108691" y="6686545"/>
                </a:lnTo>
                <a:lnTo>
                  <a:pt x="6108691" y="6702421"/>
                </a:lnTo>
                <a:lnTo>
                  <a:pt x="6095991" y="6684958"/>
                </a:lnTo>
                <a:close/>
                <a:moveTo>
                  <a:pt x="6078528" y="6681782"/>
                </a:moveTo>
                <a:lnTo>
                  <a:pt x="6076941" y="6683370"/>
                </a:lnTo>
                <a:lnTo>
                  <a:pt x="6080116" y="6684957"/>
                </a:lnTo>
                <a:lnTo>
                  <a:pt x="6075353" y="6704008"/>
                </a:lnTo>
                <a:lnTo>
                  <a:pt x="6073766" y="6705595"/>
                </a:lnTo>
                <a:lnTo>
                  <a:pt x="6072178" y="6705595"/>
                </a:lnTo>
                <a:lnTo>
                  <a:pt x="6081704" y="6708770"/>
                </a:lnTo>
                <a:lnTo>
                  <a:pt x="6081704" y="6707183"/>
                </a:lnTo>
                <a:lnTo>
                  <a:pt x="6080116" y="6705595"/>
                </a:lnTo>
                <a:lnTo>
                  <a:pt x="6083291" y="6684957"/>
                </a:lnTo>
                <a:lnTo>
                  <a:pt x="6086467" y="6684957"/>
                </a:lnTo>
                <a:lnTo>
                  <a:pt x="6086467" y="6683370"/>
                </a:lnTo>
                <a:close/>
                <a:moveTo>
                  <a:pt x="6136147" y="6680195"/>
                </a:moveTo>
                <a:cubicBezTo>
                  <a:pt x="6133549" y="6680513"/>
                  <a:pt x="6131925" y="6680513"/>
                  <a:pt x="6129652" y="6681148"/>
                </a:cubicBezTo>
                <a:cubicBezTo>
                  <a:pt x="6121859" y="6683370"/>
                  <a:pt x="6115040" y="6687498"/>
                  <a:pt x="6118287" y="6697658"/>
                </a:cubicBezTo>
                <a:cubicBezTo>
                  <a:pt x="6120560" y="6706865"/>
                  <a:pt x="6127379" y="6708770"/>
                  <a:pt x="6135173" y="6706865"/>
                </a:cubicBezTo>
                <a:cubicBezTo>
                  <a:pt x="6139069" y="6706230"/>
                  <a:pt x="6141342" y="6704643"/>
                  <a:pt x="6143615" y="6701785"/>
                </a:cubicBezTo>
                <a:cubicBezTo>
                  <a:pt x="6143615" y="6701785"/>
                  <a:pt x="6143615" y="6701785"/>
                  <a:pt x="6141992" y="6696070"/>
                </a:cubicBezTo>
                <a:lnTo>
                  <a:pt x="6141018" y="6696070"/>
                </a:lnTo>
                <a:cubicBezTo>
                  <a:pt x="6141342" y="6699880"/>
                  <a:pt x="6137770" y="6703373"/>
                  <a:pt x="6134523" y="6703690"/>
                </a:cubicBezTo>
                <a:cubicBezTo>
                  <a:pt x="6129652" y="6704960"/>
                  <a:pt x="6124782" y="6701468"/>
                  <a:pt x="6124782" y="6696705"/>
                </a:cubicBezTo>
                <a:cubicBezTo>
                  <a:pt x="6124782" y="6696705"/>
                  <a:pt x="6124782" y="6696705"/>
                  <a:pt x="6137121" y="6693848"/>
                </a:cubicBezTo>
                <a:cubicBezTo>
                  <a:pt x="6137121" y="6693848"/>
                  <a:pt x="6137121" y="6693848"/>
                  <a:pt x="6138420" y="6694483"/>
                </a:cubicBezTo>
                <a:cubicBezTo>
                  <a:pt x="6138420" y="6694483"/>
                  <a:pt x="6138420" y="6694483"/>
                  <a:pt x="6139719" y="6694483"/>
                </a:cubicBezTo>
                <a:cubicBezTo>
                  <a:pt x="6139719" y="6694483"/>
                  <a:pt x="6139719" y="6694483"/>
                  <a:pt x="6138420" y="6688768"/>
                </a:cubicBezTo>
                <a:cubicBezTo>
                  <a:pt x="6138420" y="6688768"/>
                  <a:pt x="6138420" y="6688768"/>
                  <a:pt x="6137121" y="6689085"/>
                </a:cubicBezTo>
                <a:cubicBezTo>
                  <a:pt x="6137121" y="6689085"/>
                  <a:pt x="6137121" y="6689085"/>
                  <a:pt x="6136147" y="6691308"/>
                </a:cubicBezTo>
                <a:cubicBezTo>
                  <a:pt x="6136147" y="6691308"/>
                  <a:pt x="6136147" y="6691308"/>
                  <a:pt x="6123483" y="6693848"/>
                </a:cubicBezTo>
                <a:cubicBezTo>
                  <a:pt x="6121859" y="6690038"/>
                  <a:pt x="6124782" y="6685275"/>
                  <a:pt x="6128678" y="6684005"/>
                </a:cubicBezTo>
                <a:cubicBezTo>
                  <a:pt x="6131601" y="6683370"/>
                  <a:pt x="6134523" y="6684005"/>
                  <a:pt x="6136471" y="6686228"/>
                </a:cubicBezTo>
                <a:cubicBezTo>
                  <a:pt x="6136471" y="6686228"/>
                  <a:pt x="6136471" y="6686228"/>
                  <a:pt x="6137446" y="6685593"/>
                </a:cubicBezTo>
                <a:cubicBezTo>
                  <a:pt x="6137446" y="6685593"/>
                  <a:pt x="6137446" y="6685593"/>
                  <a:pt x="6136147" y="6680195"/>
                </a:cubicBezTo>
                <a:close/>
                <a:moveTo>
                  <a:pt x="6051541" y="6670670"/>
                </a:moveTo>
                <a:lnTo>
                  <a:pt x="6049953" y="6672258"/>
                </a:lnTo>
                <a:lnTo>
                  <a:pt x="6049953" y="6673845"/>
                </a:lnTo>
                <a:lnTo>
                  <a:pt x="6037254" y="6689720"/>
                </a:lnTo>
                <a:lnTo>
                  <a:pt x="6035666" y="6688133"/>
                </a:lnTo>
                <a:lnTo>
                  <a:pt x="6034079" y="6689720"/>
                </a:lnTo>
                <a:lnTo>
                  <a:pt x="6040428" y="6692895"/>
                </a:lnTo>
                <a:lnTo>
                  <a:pt x="6038841" y="6691308"/>
                </a:lnTo>
                <a:lnTo>
                  <a:pt x="6049953" y="6678608"/>
                </a:lnTo>
                <a:lnTo>
                  <a:pt x="6048366" y="6697658"/>
                </a:lnTo>
                <a:lnTo>
                  <a:pt x="6051541" y="6699245"/>
                </a:lnTo>
                <a:lnTo>
                  <a:pt x="6064242" y="6683370"/>
                </a:lnTo>
                <a:lnTo>
                  <a:pt x="6061067" y="6699245"/>
                </a:lnTo>
                <a:lnTo>
                  <a:pt x="6061067" y="6700833"/>
                </a:lnTo>
                <a:lnTo>
                  <a:pt x="6059479" y="6702420"/>
                </a:lnTo>
                <a:lnTo>
                  <a:pt x="6067416" y="6705595"/>
                </a:lnTo>
                <a:lnTo>
                  <a:pt x="6067416" y="6704008"/>
                </a:lnTo>
                <a:lnTo>
                  <a:pt x="6065829" y="6702420"/>
                </a:lnTo>
                <a:lnTo>
                  <a:pt x="6069004" y="6680195"/>
                </a:lnTo>
                <a:lnTo>
                  <a:pt x="6070591" y="6680195"/>
                </a:lnTo>
                <a:lnTo>
                  <a:pt x="6070591" y="6678608"/>
                </a:lnTo>
                <a:lnTo>
                  <a:pt x="6064242" y="6675433"/>
                </a:lnTo>
                <a:lnTo>
                  <a:pt x="6062654" y="6677020"/>
                </a:lnTo>
                <a:lnTo>
                  <a:pt x="6064242" y="6677020"/>
                </a:lnTo>
                <a:lnTo>
                  <a:pt x="6054716" y="6688133"/>
                </a:lnTo>
                <a:lnTo>
                  <a:pt x="6054716" y="6672258"/>
                </a:lnTo>
                <a:close/>
                <a:moveTo>
                  <a:pt x="6171846" y="6662732"/>
                </a:moveTo>
                <a:cubicBezTo>
                  <a:pt x="6171846" y="6662732"/>
                  <a:pt x="6171846" y="6662732"/>
                  <a:pt x="6151553" y="6674374"/>
                </a:cubicBezTo>
                <a:cubicBezTo>
                  <a:pt x="6151553" y="6674374"/>
                  <a:pt x="6151553" y="6674374"/>
                  <a:pt x="6151875" y="6675632"/>
                </a:cubicBezTo>
                <a:cubicBezTo>
                  <a:pt x="6151875" y="6675632"/>
                  <a:pt x="6151875" y="6675632"/>
                  <a:pt x="6154130" y="6675632"/>
                </a:cubicBezTo>
                <a:cubicBezTo>
                  <a:pt x="6154130" y="6675632"/>
                  <a:pt x="6154130" y="6675632"/>
                  <a:pt x="6163793" y="6694825"/>
                </a:cubicBezTo>
                <a:cubicBezTo>
                  <a:pt x="6163793" y="6694825"/>
                  <a:pt x="6163793" y="6694825"/>
                  <a:pt x="6163471" y="6696399"/>
                </a:cubicBezTo>
                <a:cubicBezTo>
                  <a:pt x="6163471" y="6696399"/>
                  <a:pt x="6163471" y="6696399"/>
                  <a:pt x="6164115" y="6697657"/>
                </a:cubicBezTo>
                <a:cubicBezTo>
                  <a:pt x="6164115" y="6697657"/>
                  <a:pt x="6164115" y="6697657"/>
                  <a:pt x="6171201" y="6693882"/>
                </a:cubicBezTo>
                <a:cubicBezTo>
                  <a:pt x="6171201" y="6693882"/>
                  <a:pt x="6171201" y="6693882"/>
                  <a:pt x="6170557" y="6692938"/>
                </a:cubicBezTo>
                <a:cubicBezTo>
                  <a:pt x="6170557" y="6692938"/>
                  <a:pt x="6170557" y="6692938"/>
                  <a:pt x="6168625" y="6692938"/>
                </a:cubicBezTo>
                <a:cubicBezTo>
                  <a:pt x="6168625" y="6692938"/>
                  <a:pt x="6168625" y="6692938"/>
                  <a:pt x="6163793" y="6682869"/>
                </a:cubicBezTo>
                <a:cubicBezTo>
                  <a:pt x="6163793" y="6682869"/>
                  <a:pt x="6167658" y="6680037"/>
                  <a:pt x="6170557" y="6679723"/>
                </a:cubicBezTo>
                <a:cubicBezTo>
                  <a:pt x="6171846" y="6679408"/>
                  <a:pt x="6173778" y="6679408"/>
                  <a:pt x="6173778" y="6679408"/>
                </a:cubicBezTo>
                <a:cubicBezTo>
                  <a:pt x="6173778" y="6679408"/>
                  <a:pt x="6173778" y="6679408"/>
                  <a:pt x="6171201" y="6674374"/>
                </a:cubicBezTo>
                <a:cubicBezTo>
                  <a:pt x="6171201" y="6674374"/>
                  <a:pt x="6170235" y="6675947"/>
                  <a:pt x="6169269" y="6676576"/>
                </a:cubicBezTo>
                <a:cubicBezTo>
                  <a:pt x="6167336" y="6678464"/>
                  <a:pt x="6162183" y="6680352"/>
                  <a:pt x="6162183" y="6680352"/>
                </a:cubicBezTo>
                <a:cubicBezTo>
                  <a:pt x="6162183" y="6680352"/>
                  <a:pt x="6162183" y="6680352"/>
                  <a:pt x="6158639" y="6673115"/>
                </a:cubicBezTo>
                <a:cubicBezTo>
                  <a:pt x="6158639" y="6673115"/>
                  <a:pt x="6163793" y="6669654"/>
                  <a:pt x="6166692" y="6668710"/>
                </a:cubicBezTo>
                <a:cubicBezTo>
                  <a:pt x="6167658" y="6668396"/>
                  <a:pt x="6169913" y="6668081"/>
                  <a:pt x="6169913" y="6668081"/>
                </a:cubicBezTo>
                <a:cubicBezTo>
                  <a:pt x="6169913" y="6668081"/>
                  <a:pt x="6169913" y="6666823"/>
                  <a:pt x="6170235" y="6665879"/>
                </a:cubicBezTo>
                <a:cubicBezTo>
                  <a:pt x="6170557" y="6664620"/>
                  <a:pt x="6171846" y="6662732"/>
                  <a:pt x="6171846" y="6662732"/>
                </a:cubicBezTo>
                <a:close/>
                <a:moveTo>
                  <a:pt x="6028696" y="6661502"/>
                </a:moveTo>
                <a:cubicBezTo>
                  <a:pt x="6030858" y="6660352"/>
                  <a:pt x="6033439" y="6659875"/>
                  <a:pt x="6035769" y="6661780"/>
                </a:cubicBezTo>
                <a:cubicBezTo>
                  <a:pt x="6036435" y="6662415"/>
                  <a:pt x="6036435" y="6662415"/>
                  <a:pt x="6036435" y="6662415"/>
                </a:cubicBezTo>
                <a:cubicBezTo>
                  <a:pt x="6040428" y="6666543"/>
                  <a:pt x="6034769" y="6673528"/>
                  <a:pt x="6033439" y="6674798"/>
                </a:cubicBezTo>
                <a:cubicBezTo>
                  <a:pt x="6032773" y="6675433"/>
                  <a:pt x="6029111" y="6678608"/>
                  <a:pt x="6025783" y="6678608"/>
                </a:cubicBezTo>
                <a:cubicBezTo>
                  <a:pt x="6024451" y="6678608"/>
                  <a:pt x="6023119" y="6678291"/>
                  <a:pt x="6021787" y="6677021"/>
                </a:cubicBezTo>
                <a:cubicBezTo>
                  <a:pt x="6021456" y="6676703"/>
                  <a:pt x="6021456" y="6676703"/>
                  <a:pt x="6021456" y="6676703"/>
                </a:cubicBezTo>
                <a:cubicBezTo>
                  <a:pt x="6020456" y="6676068"/>
                  <a:pt x="6019790" y="6674798"/>
                  <a:pt x="6019790" y="6673528"/>
                </a:cubicBezTo>
                <a:cubicBezTo>
                  <a:pt x="6019790" y="6670671"/>
                  <a:pt x="6022121" y="6667178"/>
                  <a:pt x="6024118" y="6665273"/>
                </a:cubicBezTo>
                <a:cubicBezTo>
                  <a:pt x="6024784" y="6664479"/>
                  <a:pt x="6026531" y="6662653"/>
                  <a:pt x="6028696" y="6661502"/>
                </a:cubicBezTo>
                <a:close/>
                <a:moveTo>
                  <a:pt x="6028837" y="6658284"/>
                </a:moveTo>
                <a:cubicBezTo>
                  <a:pt x="6025070" y="6658912"/>
                  <a:pt x="6021306" y="6660795"/>
                  <a:pt x="6019108" y="6664247"/>
                </a:cubicBezTo>
                <a:lnTo>
                  <a:pt x="6020028" y="6680195"/>
                </a:lnTo>
                <a:lnTo>
                  <a:pt x="6019790" y="6680195"/>
                </a:lnTo>
                <a:lnTo>
                  <a:pt x="6019790" y="6681783"/>
                </a:lnTo>
                <a:lnTo>
                  <a:pt x="6021378" y="6681783"/>
                </a:lnTo>
                <a:lnTo>
                  <a:pt x="6021378" y="6680854"/>
                </a:lnTo>
                <a:lnTo>
                  <a:pt x="6036681" y="6680565"/>
                </a:lnTo>
                <a:cubicBezTo>
                  <a:pt x="6039820" y="6678368"/>
                  <a:pt x="6041703" y="6674602"/>
                  <a:pt x="6041703" y="6670837"/>
                </a:cubicBezTo>
                <a:cubicBezTo>
                  <a:pt x="6042016" y="6667385"/>
                  <a:pt x="6041389" y="6664247"/>
                  <a:pt x="6038878" y="6662050"/>
                </a:cubicBezTo>
                <a:cubicBezTo>
                  <a:pt x="6038565" y="6661422"/>
                  <a:pt x="6038565" y="6661422"/>
                  <a:pt x="6038565" y="6661422"/>
                </a:cubicBezTo>
                <a:cubicBezTo>
                  <a:pt x="6038250" y="6661422"/>
                  <a:pt x="6038250" y="6661422"/>
                  <a:pt x="6038250" y="6661422"/>
                </a:cubicBezTo>
                <a:cubicBezTo>
                  <a:pt x="6038250" y="6661108"/>
                  <a:pt x="6038250" y="6661108"/>
                  <a:pt x="6038250" y="6661108"/>
                </a:cubicBezTo>
                <a:cubicBezTo>
                  <a:pt x="6037937" y="6660795"/>
                  <a:pt x="6037937" y="6660795"/>
                  <a:pt x="6037937" y="6660795"/>
                </a:cubicBezTo>
                <a:cubicBezTo>
                  <a:pt x="6035426" y="6658598"/>
                  <a:pt x="6032288" y="6657970"/>
                  <a:pt x="6028837" y="6658284"/>
                </a:cubicBezTo>
                <a:close/>
                <a:moveTo>
                  <a:pt x="6185506" y="6651620"/>
                </a:moveTo>
                <a:cubicBezTo>
                  <a:pt x="6183562" y="6652916"/>
                  <a:pt x="6181943" y="6653888"/>
                  <a:pt x="6180323" y="6655508"/>
                </a:cubicBezTo>
                <a:cubicBezTo>
                  <a:pt x="6174491" y="6661016"/>
                  <a:pt x="6170603" y="6668143"/>
                  <a:pt x="6178055" y="6675919"/>
                </a:cubicBezTo>
                <a:cubicBezTo>
                  <a:pt x="6184858" y="6683370"/>
                  <a:pt x="6191986" y="6681750"/>
                  <a:pt x="6197818" y="6675919"/>
                </a:cubicBezTo>
                <a:cubicBezTo>
                  <a:pt x="6200733" y="6673327"/>
                  <a:pt x="6202029" y="6671059"/>
                  <a:pt x="6202353" y="6666847"/>
                </a:cubicBezTo>
                <a:cubicBezTo>
                  <a:pt x="6202353" y="6666847"/>
                  <a:pt x="6202353" y="6666847"/>
                  <a:pt x="6198465" y="6662636"/>
                </a:cubicBezTo>
                <a:lnTo>
                  <a:pt x="6197818" y="6662960"/>
                </a:lnTo>
                <a:cubicBezTo>
                  <a:pt x="6199113" y="6666523"/>
                  <a:pt x="6198142" y="6671383"/>
                  <a:pt x="6195550" y="6673651"/>
                </a:cubicBezTo>
                <a:cubicBezTo>
                  <a:pt x="6191986" y="6677215"/>
                  <a:pt x="6185830" y="6676243"/>
                  <a:pt x="6183562" y="6672031"/>
                </a:cubicBezTo>
                <a:cubicBezTo>
                  <a:pt x="6183562" y="6672031"/>
                  <a:pt x="6183562" y="6672031"/>
                  <a:pt x="6193282" y="6662960"/>
                </a:cubicBezTo>
                <a:cubicBezTo>
                  <a:pt x="6193282" y="6662960"/>
                  <a:pt x="6193282" y="6662960"/>
                  <a:pt x="6194902" y="6662960"/>
                </a:cubicBezTo>
                <a:cubicBezTo>
                  <a:pt x="6194902" y="6662960"/>
                  <a:pt x="6194902" y="6662960"/>
                  <a:pt x="6195874" y="6661988"/>
                </a:cubicBezTo>
                <a:cubicBezTo>
                  <a:pt x="6195874" y="6661988"/>
                  <a:pt x="6195874" y="6661988"/>
                  <a:pt x="6191662" y="6658100"/>
                </a:cubicBezTo>
                <a:cubicBezTo>
                  <a:pt x="6191662" y="6658100"/>
                  <a:pt x="6191662" y="6658100"/>
                  <a:pt x="6190690" y="6658748"/>
                </a:cubicBezTo>
                <a:cubicBezTo>
                  <a:pt x="6190690" y="6658748"/>
                  <a:pt x="6190690" y="6658748"/>
                  <a:pt x="6191014" y="6661340"/>
                </a:cubicBezTo>
                <a:cubicBezTo>
                  <a:pt x="6191014" y="6661340"/>
                  <a:pt x="6191014" y="6661340"/>
                  <a:pt x="6181295" y="6669763"/>
                </a:cubicBezTo>
                <a:cubicBezTo>
                  <a:pt x="6178055" y="6666847"/>
                  <a:pt x="6177731" y="6661340"/>
                  <a:pt x="6181295" y="6658424"/>
                </a:cubicBezTo>
                <a:cubicBezTo>
                  <a:pt x="6183238" y="6656480"/>
                  <a:pt x="6186154" y="6655832"/>
                  <a:pt x="6189070" y="6656804"/>
                </a:cubicBezTo>
                <a:cubicBezTo>
                  <a:pt x="6189070" y="6656804"/>
                  <a:pt x="6189070" y="6656804"/>
                  <a:pt x="6189394" y="6655832"/>
                </a:cubicBezTo>
                <a:cubicBezTo>
                  <a:pt x="6189394" y="6655832"/>
                  <a:pt x="6189394" y="6655832"/>
                  <a:pt x="6185506" y="6651620"/>
                </a:cubicBezTo>
                <a:close/>
                <a:moveTo>
                  <a:pt x="6194997" y="6640507"/>
                </a:moveTo>
                <a:cubicBezTo>
                  <a:pt x="6194997" y="6640507"/>
                  <a:pt x="6194997" y="6640507"/>
                  <a:pt x="6189653" y="6647810"/>
                </a:cubicBezTo>
                <a:cubicBezTo>
                  <a:pt x="6189653" y="6647810"/>
                  <a:pt x="6189653" y="6647810"/>
                  <a:pt x="6190911" y="6648762"/>
                </a:cubicBezTo>
                <a:cubicBezTo>
                  <a:pt x="6190911" y="6648762"/>
                  <a:pt x="6190911" y="6648762"/>
                  <a:pt x="6192797" y="6648127"/>
                </a:cubicBezTo>
                <a:cubicBezTo>
                  <a:pt x="6192797" y="6648127"/>
                  <a:pt x="6192797" y="6648127"/>
                  <a:pt x="6208515" y="6661463"/>
                </a:cubicBezTo>
                <a:cubicBezTo>
                  <a:pt x="6208515" y="6661463"/>
                  <a:pt x="6208515" y="6661463"/>
                  <a:pt x="6208200" y="6663368"/>
                </a:cubicBezTo>
                <a:cubicBezTo>
                  <a:pt x="6208200" y="6663368"/>
                  <a:pt x="6208200" y="6663368"/>
                  <a:pt x="6209143" y="6664320"/>
                </a:cubicBezTo>
                <a:cubicBezTo>
                  <a:pt x="6209143" y="6664320"/>
                  <a:pt x="6209143" y="6664320"/>
                  <a:pt x="6221403" y="6649715"/>
                </a:cubicBezTo>
                <a:cubicBezTo>
                  <a:pt x="6221403" y="6649715"/>
                  <a:pt x="6221403" y="6649715"/>
                  <a:pt x="6218888" y="6642730"/>
                </a:cubicBezTo>
                <a:lnTo>
                  <a:pt x="6217002" y="6644635"/>
                </a:lnTo>
                <a:cubicBezTo>
                  <a:pt x="6217002" y="6644635"/>
                  <a:pt x="6217631" y="6647492"/>
                  <a:pt x="6217317" y="6649397"/>
                </a:cubicBezTo>
                <a:cubicBezTo>
                  <a:pt x="6217002" y="6652890"/>
                  <a:pt x="6212287" y="6657018"/>
                  <a:pt x="6212287" y="6657018"/>
                </a:cubicBezTo>
                <a:cubicBezTo>
                  <a:pt x="6212287" y="6657018"/>
                  <a:pt x="6212287" y="6657018"/>
                  <a:pt x="6195940" y="6643365"/>
                </a:cubicBezTo>
                <a:cubicBezTo>
                  <a:pt x="6195940" y="6643365"/>
                  <a:pt x="6195940" y="6643365"/>
                  <a:pt x="6196569" y="6641777"/>
                </a:cubicBezTo>
                <a:cubicBezTo>
                  <a:pt x="6196569" y="6641777"/>
                  <a:pt x="6196569" y="6641777"/>
                  <a:pt x="6194997" y="6640507"/>
                </a:cubicBezTo>
                <a:close/>
                <a:moveTo>
                  <a:pt x="6011853" y="6634157"/>
                </a:moveTo>
                <a:lnTo>
                  <a:pt x="6011853" y="6635745"/>
                </a:lnTo>
                <a:lnTo>
                  <a:pt x="5994390" y="6648445"/>
                </a:lnTo>
                <a:lnTo>
                  <a:pt x="5992803" y="6646857"/>
                </a:lnTo>
                <a:lnTo>
                  <a:pt x="5991215" y="6648445"/>
                </a:lnTo>
                <a:lnTo>
                  <a:pt x="5995978" y="6653208"/>
                </a:lnTo>
                <a:lnTo>
                  <a:pt x="5997565" y="6653208"/>
                </a:lnTo>
                <a:lnTo>
                  <a:pt x="5997565" y="6651620"/>
                </a:lnTo>
                <a:lnTo>
                  <a:pt x="6008678" y="6642095"/>
                </a:lnTo>
                <a:lnTo>
                  <a:pt x="6003916" y="6664320"/>
                </a:lnTo>
                <a:lnTo>
                  <a:pt x="6007091" y="6667495"/>
                </a:lnTo>
                <a:lnTo>
                  <a:pt x="6022965" y="6651620"/>
                </a:lnTo>
                <a:lnTo>
                  <a:pt x="6024553" y="6650032"/>
                </a:lnTo>
                <a:lnTo>
                  <a:pt x="6026140" y="6650032"/>
                </a:lnTo>
                <a:lnTo>
                  <a:pt x="6021378" y="6646857"/>
                </a:lnTo>
                <a:lnTo>
                  <a:pt x="6021378" y="6648445"/>
                </a:lnTo>
                <a:lnTo>
                  <a:pt x="6010266" y="6659558"/>
                </a:lnTo>
                <a:lnTo>
                  <a:pt x="6015028" y="6637332"/>
                </a:lnTo>
                <a:close/>
                <a:moveTo>
                  <a:pt x="5998144" y="6629973"/>
                </a:moveTo>
                <a:cubicBezTo>
                  <a:pt x="5996700" y="6630550"/>
                  <a:pt x="5995978" y="6632282"/>
                  <a:pt x="5997061" y="6633725"/>
                </a:cubicBezTo>
                <a:cubicBezTo>
                  <a:pt x="5997782" y="6634879"/>
                  <a:pt x="5999587" y="6635745"/>
                  <a:pt x="6001391" y="6634879"/>
                </a:cubicBezTo>
                <a:cubicBezTo>
                  <a:pt x="6003195" y="6634591"/>
                  <a:pt x="6003917" y="6632859"/>
                  <a:pt x="6003195" y="6631416"/>
                </a:cubicBezTo>
                <a:cubicBezTo>
                  <a:pt x="6001751" y="6629973"/>
                  <a:pt x="5999587" y="6629395"/>
                  <a:pt x="5998144" y="6629973"/>
                </a:cubicBezTo>
                <a:close/>
                <a:moveTo>
                  <a:pt x="6203940" y="6624632"/>
                </a:moveTo>
                <a:lnTo>
                  <a:pt x="6200765" y="6632570"/>
                </a:lnTo>
                <a:lnTo>
                  <a:pt x="6202353" y="6632570"/>
                </a:lnTo>
                <a:lnTo>
                  <a:pt x="6203940" y="6630982"/>
                </a:lnTo>
                <a:lnTo>
                  <a:pt x="6222991" y="6642095"/>
                </a:lnTo>
                <a:lnTo>
                  <a:pt x="6222991" y="6643682"/>
                </a:lnTo>
                <a:lnTo>
                  <a:pt x="6227753" y="6635745"/>
                </a:lnTo>
                <a:lnTo>
                  <a:pt x="6226166" y="6635745"/>
                </a:lnTo>
                <a:lnTo>
                  <a:pt x="6224578" y="6637332"/>
                </a:lnTo>
                <a:lnTo>
                  <a:pt x="6205528" y="6626220"/>
                </a:lnTo>
                <a:lnTo>
                  <a:pt x="6205528" y="6624632"/>
                </a:lnTo>
                <a:close/>
                <a:moveTo>
                  <a:pt x="6000741" y="6613520"/>
                </a:moveTo>
                <a:lnTo>
                  <a:pt x="6000741" y="6616695"/>
                </a:lnTo>
                <a:lnTo>
                  <a:pt x="5981691" y="6624633"/>
                </a:lnTo>
                <a:lnTo>
                  <a:pt x="5978516" y="6623046"/>
                </a:lnTo>
                <a:lnTo>
                  <a:pt x="5981691" y="6630983"/>
                </a:lnTo>
                <a:lnTo>
                  <a:pt x="5983279" y="6630983"/>
                </a:lnTo>
                <a:lnTo>
                  <a:pt x="5983279" y="6629396"/>
                </a:lnTo>
                <a:lnTo>
                  <a:pt x="6002329" y="6619870"/>
                </a:lnTo>
                <a:lnTo>
                  <a:pt x="6003916" y="6621458"/>
                </a:lnTo>
                <a:lnTo>
                  <a:pt x="6005504" y="6619870"/>
                </a:lnTo>
                <a:close/>
                <a:moveTo>
                  <a:pt x="6214496" y="6600820"/>
                </a:moveTo>
                <a:cubicBezTo>
                  <a:pt x="6213212" y="6602704"/>
                  <a:pt x="6212249" y="6603960"/>
                  <a:pt x="6211287" y="6606158"/>
                </a:cubicBezTo>
                <a:cubicBezTo>
                  <a:pt x="6208078" y="6613381"/>
                  <a:pt x="6207115" y="6621231"/>
                  <a:pt x="6216742" y="6625627"/>
                </a:cubicBezTo>
                <a:cubicBezTo>
                  <a:pt x="6226689" y="6629395"/>
                  <a:pt x="6231823" y="6624999"/>
                  <a:pt x="6235353" y="6618091"/>
                </a:cubicBezTo>
                <a:cubicBezTo>
                  <a:pt x="6237278" y="6614323"/>
                  <a:pt x="6237278" y="6611497"/>
                  <a:pt x="6236316" y="6607728"/>
                </a:cubicBezTo>
                <a:lnTo>
                  <a:pt x="6231502" y="6605216"/>
                </a:lnTo>
                <a:cubicBezTo>
                  <a:pt x="6231502" y="6605216"/>
                  <a:pt x="6231502" y="6605216"/>
                  <a:pt x="6230540" y="6606472"/>
                </a:cubicBezTo>
                <a:cubicBezTo>
                  <a:pt x="6233107" y="6608985"/>
                  <a:pt x="6234069" y="6613381"/>
                  <a:pt x="6232786" y="6616207"/>
                </a:cubicBezTo>
                <a:cubicBezTo>
                  <a:pt x="6230540" y="6620289"/>
                  <a:pt x="6222197" y="6621545"/>
                  <a:pt x="6218346" y="6618719"/>
                </a:cubicBezTo>
                <a:cubicBezTo>
                  <a:pt x="6214496" y="6615893"/>
                  <a:pt x="6211287" y="6612125"/>
                  <a:pt x="6213533" y="6608043"/>
                </a:cubicBezTo>
                <a:cubicBezTo>
                  <a:pt x="6214816" y="6605530"/>
                  <a:pt x="6216742" y="6604274"/>
                  <a:pt x="6219630" y="6604274"/>
                </a:cubicBezTo>
                <a:cubicBezTo>
                  <a:pt x="6219630" y="6604274"/>
                  <a:pt x="6219630" y="6604274"/>
                  <a:pt x="6220271" y="6602704"/>
                </a:cubicBezTo>
                <a:cubicBezTo>
                  <a:pt x="6220271" y="6602704"/>
                  <a:pt x="6220271" y="6602704"/>
                  <a:pt x="6214496" y="6600820"/>
                </a:cubicBezTo>
                <a:close/>
                <a:moveTo>
                  <a:pt x="6126153" y="6597645"/>
                </a:moveTo>
                <a:cubicBezTo>
                  <a:pt x="6130797" y="6597645"/>
                  <a:pt x="6141080" y="6597645"/>
                  <a:pt x="6148378" y="6597645"/>
                </a:cubicBezTo>
                <a:cubicBezTo>
                  <a:pt x="6141080" y="6613123"/>
                  <a:pt x="6133451" y="6627312"/>
                  <a:pt x="6126153" y="6638920"/>
                </a:cubicBezTo>
                <a:cubicBezTo>
                  <a:pt x="6126153" y="6623765"/>
                  <a:pt x="6126153" y="6602805"/>
                  <a:pt x="6126153" y="6597645"/>
                </a:cubicBezTo>
                <a:close/>
                <a:moveTo>
                  <a:pt x="6064240" y="6597645"/>
                </a:moveTo>
                <a:cubicBezTo>
                  <a:pt x="6071326" y="6597645"/>
                  <a:pt x="6080874" y="6597645"/>
                  <a:pt x="6084879" y="6597645"/>
                </a:cubicBezTo>
                <a:cubicBezTo>
                  <a:pt x="6084879" y="6602805"/>
                  <a:pt x="6084879" y="6623765"/>
                  <a:pt x="6084879" y="6638920"/>
                </a:cubicBezTo>
                <a:cubicBezTo>
                  <a:pt x="6078410" y="6627312"/>
                  <a:pt x="6071326" y="6613123"/>
                  <a:pt x="6064240" y="6597645"/>
                </a:cubicBezTo>
                <a:close/>
                <a:moveTo>
                  <a:pt x="5982511" y="6591043"/>
                </a:moveTo>
                <a:cubicBezTo>
                  <a:pt x="5972568" y="6593965"/>
                  <a:pt x="5970579" y="6600784"/>
                  <a:pt x="5972568" y="6608253"/>
                </a:cubicBezTo>
                <a:cubicBezTo>
                  <a:pt x="5973561" y="6612149"/>
                  <a:pt x="5975219" y="6614747"/>
                  <a:pt x="5978534" y="6616695"/>
                </a:cubicBezTo>
                <a:lnTo>
                  <a:pt x="5984500" y="6615721"/>
                </a:lnTo>
                <a:cubicBezTo>
                  <a:pt x="5984500" y="6615721"/>
                  <a:pt x="5984500" y="6615721"/>
                  <a:pt x="5984500" y="6614747"/>
                </a:cubicBezTo>
                <a:cubicBezTo>
                  <a:pt x="5980191" y="6614422"/>
                  <a:pt x="5976545" y="6610850"/>
                  <a:pt x="5975882" y="6607928"/>
                </a:cubicBezTo>
                <a:cubicBezTo>
                  <a:pt x="5974887" y="6603057"/>
                  <a:pt x="5978534" y="6598186"/>
                  <a:pt x="5983506" y="6597862"/>
                </a:cubicBezTo>
                <a:cubicBezTo>
                  <a:pt x="5983506" y="6597862"/>
                  <a:pt x="5983506" y="6597862"/>
                  <a:pt x="5986820" y="6610201"/>
                </a:cubicBezTo>
                <a:cubicBezTo>
                  <a:pt x="5986820" y="6610201"/>
                  <a:pt x="5986820" y="6610201"/>
                  <a:pt x="5985825" y="6611500"/>
                </a:cubicBezTo>
                <a:cubicBezTo>
                  <a:pt x="5985825" y="6611500"/>
                  <a:pt x="5985825" y="6611500"/>
                  <a:pt x="5986157" y="6612799"/>
                </a:cubicBezTo>
                <a:cubicBezTo>
                  <a:pt x="5986157" y="6612799"/>
                  <a:pt x="5986157" y="6612799"/>
                  <a:pt x="5992123" y="6611500"/>
                </a:cubicBezTo>
                <a:cubicBezTo>
                  <a:pt x="5992123" y="6611500"/>
                  <a:pt x="5992123" y="6611500"/>
                  <a:pt x="5991792" y="6610201"/>
                </a:cubicBezTo>
                <a:cubicBezTo>
                  <a:pt x="5991792" y="6610201"/>
                  <a:pt x="5991792" y="6610201"/>
                  <a:pt x="5989473" y="6609227"/>
                </a:cubicBezTo>
                <a:cubicBezTo>
                  <a:pt x="5989473" y="6609227"/>
                  <a:pt x="5989473" y="6609227"/>
                  <a:pt x="5986488" y="6596563"/>
                </a:cubicBezTo>
                <a:cubicBezTo>
                  <a:pt x="5990798" y="6595264"/>
                  <a:pt x="5995770" y="6597537"/>
                  <a:pt x="5996764" y="6601758"/>
                </a:cubicBezTo>
                <a:cubicBezTo>
                  <a:pt x="5997427" y="6604681"/>
                  <a:pt x="5996764" y="6607278"/>
                  <a:pt x="5994444" y="6609227"/>
                </a:cubicBezTo>
                <a:cubicBezTo>
                  <a:pt x="5994444" y="6609227"/>
                  <a:pt x="5994444" y="6609227"/>
                  <a:pt x="5995438" y="6610526"/>
                </a:cubicBezTo>
                <a:cubicBezTo>
                  <a:pt x="5995438" y="6610526"/>
                  <a:pt x="5995438" y="6610526"/>
                  <a:pt x="6000742" y="6608902"/>
                </a:cubicBezTo>
                <a:cubicBezTo>
                  <a:pt x="6000410" y="6606304"/>
                  <a:pt x="6000410" y="6604681"/>
                  <a:pt x="5999748" y="6602408"/>
                </a:cubicBezTo>
                <a:cubicBezTo>
                  <a:pt x="5997427" y="6594615"/>
                  <a:pt x="5993118" y="6588120"/>
                  <a:pt x="5982511" y="6591043"/>
                </a:cubicBezTo>
                <a:close/>
                <a:moveTo>
                  <a:pt x="6216641" y="6589707"/>
                </a:moveTo>
                <a:lnTo>
                  <a:pt x="6215053" y="6597645"/>
                </a:lnTo>
                <a:lnTo>
                  <a:pt x="6216641" y="6597645"/>
                </a:lnTo>
                <a:lnTo>
                  <a:pt x="6218228" y="6596057"/>
                </a:lnTo>
                <a:lnTo>
                  <a:pt x="6237279" y="6599232"/>
                </a:lnTo>
                <a:lnTo>
                  <a:pt x="6238866" y="6600820"/>
                </a:lnTo>
                <a:lnTo>
                  <a:pt x="6240454" y="6602407"/>
                </a:lnTo>
                <a:lnTo>
                  <a:pt x="6242041" y="6592882"/>
                </a:lnTo>
                <a:lnTo>
                  <a:pt x="6240454" y="6592882"/>
                </a:lnTo>
                <a:lnTo>
                  <a:pt x="6238866" y="6594470"/>
                </a:lnTo>
                <a:lnTo>
                  <a:pt x="6218228" y="6591295"/>
                </a:lnTo>
                <a:lnTo>
                  <a:pt x="6218228" y="6589707"/>
                </a:lnTo>
                <a:close/>
                <a:moveTo>
                  <a:pt x="6437303" y="6580182"/>
                </a:moveTo>
                <a:lnTo>
                  <a:pt x="6437303" y="6592226"/>
                </a:lnTo>
                <a:cubicBezTo>
                  <a:pt x="6432619" y="6596140"/>
                  <a:pt x="6428559" y="6597645"/>
                  <a:pt x="6425124" y="6597645"/>
                </a:cubicBezTo>
                <a:cubicBezTo>
                  <a:pt x="6422001" y="6597645"/>
                  <a:pt x="6418253" y="6596441"/>
                  <a:pt x="6418253" y="6590720"/>
                </a:cubicBezTo>
                <a:cubicBezTo>
                  <a:pt x="6418253" y="6585000"/>
                  <a:pt x="6421688" y="6583795"/>
                  <a:pt x="6424811" y="6583193"/>
                </a:cubicBezTo>
                <a:cubicBezTo>
                  <a:pt x="6437303" y="6580182"/>
                  <a:pt x="6437303" y="6580182"/>
                  <a:pt x="6437303" y="6580182"/>
                </a:cubicBezTo>
                <a:close/>
                <a:moveTo>
                  <a:pt x="4862560" y="6580182"/>
                </a:moveTo>
                <a:cubicBezTo>
                  <a:pt x="4862867" y="6580182"/>
                  <a:pt x="4863172" y="6580182"/>
                  <a:pt x="4863481" y="6580182"/>
                </a:cubicBezTo>
                <a:cubicBezTo>
                  <a:pt x="4864091" y="6580182"/>
                  <a:pt x="4864091" y="6580500"/>
                  <a:pt x="4864091" y="6582087"/>
                </a:cubicBezTo>
                <a:lnTo>
                  <a:pt x="4864091" y="6585262"/>
                </a:lnTo>
                <a:cubicBezTo>
                  <a:pt x="4864091" y="6589708"/>
                  <a:pt x="4863786" y="6591613"/>
                  <a:pt x="4861948" y="6593518"/>
                </a:cubicBezTo>
                <a:cubicBezTo>
                  <a:pt x="4859804" y="6596058"/>
                  <a:pt x="4855821" y="6597645"/>
                  <a:pt x="4852759" y="6597645"/>
                </a:cubicBezTo>
                <a:cubicBezTo>
                  <a:pt x="4849082" y="6597645"/>
                  <a:pt x="4846631" y="6595105"/>
                  <a:pt x="4846631" y="6591295"/>
                </a:cubicBezTo>
                <a:cubicBezTo>
                  <a:pt x="4846631" y="6587802"/>
                  <a:pt x="4847856" y="6585262"/>
                  <a:pt x="4851226" y="6583675"/>
                </a:cubicBezTo>
                <a:cubicBezTo>
                  <a:pt x="4853370" y="6582087"/>
                  <a:pt x="4855515" y="6581770"/>
                  <a:pt x="4861336" y="6580500"/>
                </a:cubicBezTo>
                <a:cubicBezTo>
                  <a:pt x="4862560" y="6580182"/>
                  <a:pt x="4862560" y="6580182"/>
                  <a:pt x="4862560" y="6580182"/>
                </a:cubicBezTo>
                <a:close/>
                <a:moveTo>
                  <a:pt x="5972489" y="6567482"/>
                </a:moveTo>
                <a:cubicBezTo>
                  <a:pt x="5992482" y="6568147"/>
                  <a:pt x="5992482" y="6568147"/>
                  <a:pt x="5992482" y="6568147"/>
                </a:cubicBezTo>
                <a:cubicBezTo>
                  <a:pt x="5992482" y="6570473"/>
                  <a:pt x="5992803" y="6571802"/>
                  <a:pt x="5992158" y="6574128"/>
                </a:cubicBezTo>
                <a:cubicBezTo>
                  <a:pt x="5991514" y="6577118"/>
                  <a:pt x="5987967" y="6581438"/>
                  <a:pt x="5983775" y="6581770"/>
                </a:cubicBezTo>
                <a:cubicBezTo>
                  <a:pt x="5977647" y="6581770"/>
                  <a:pt x="5972811" y="6576786"/>
                  <a:pt x="5972489" y="6572466"/>
                </a:cubicBezTo>
                <a:cubicBezTo>
                  <a:pt x="5972166" y="6568479"/>
                  <a:pt x="5972489" y="6567482"/>
                  <a:pt x="5972489" y="6567482"/>
                </a:cubicBezTo>
                <a:close/>
                <a:moveTo>
                  <a:pt x="5969305" y="6561132"/>
                </a:moveTo>
                <a:cubicBezTo>
                  <a:pt x="5969305" y="6573832"/>
                  <a:pt x="5969305" y="6573832"/>
                  <a:pt x="5969305" y="6573832"/>
                </a:cubicBezTo>
                <a:cubicBezTo>
                  <a:pt x="5968991" y="6579577"/>
                  <a:pt x="5974954" y="6586532"/>
                  <a:pt x="5983113" y="6586532"/>
                </a:cubicBezTo>
                <a:cubicBezTo>
                  <a:pt x="5990957" y="6585927"/>
                  <a:pt x="5994410" y="6578973"/>
                  <a:pt x="5995037" y="6572623"/>
                </a:cubicBezTo>
                <a:cubicBezTo>
                  <a:pt x="5995978" y="6561737"/>
                  <a:pt x="5995978" y="6561737"/>
                  <a:pt x="5995978" y="6561737"/>
                </a:cubicBezTo>
                <a:cubicBezTo>
                  <a:pt x="5994095" y="6561737"/>
                  <a:pt x="5994095" y="6561737"/>
                  <a:pt x="5994095" y="6561737"/>
                </a:cubicBezTo>
                <a:cubicBezTo>
                  <a:pt x="5993468" y="6563249"/>
                  <a:pt x="5993468" y="6563249"/>
                  <a:pt x="5993468" y="6563249"/>
                </a:cubicBezTo>
                <a:cubicBezTo>
                  <a:pt x="5972128" y="6562947"/>
                  <a:pt x="5972128" y="6562947"/>
                  <a:pt x="5972128" y="6562947"/>
                </a:cubicBezTo>
                <a:cubicBezTo>
                  <a:pt x="5970874" y="6561132"/>
                  <a:pt x="5970874" y="6561132"/>
                  <a:pt x="5970874" y="6561132"/>
                </a:cubicBezTo>
                <a:cubicBezTo>
                  <a:pt x="5969305" y="6561132"/>
                  <a:pt x="5969305" y="6561132"/>
                  <a:pt x="5969305" y="6561132"/>
                </a:cubicBezTo>
                <a:close/>
                <a:moveTo>
                  <a:pt x="6215053" y="6557957"/>
                </a:moveTo>
                <a:cubicBezTo>
                  <a:pt x="6215053" y="6557957"/>
                  <a:pt x="6215053" y="6557957"/>
                  <a:pt x="6216695" y="6563531"/>
                </a:cubicBezTo>
                <a:cubicBezTo>
                  <a:pt x="6216695" y="6563531"/>
                  <a:pt x="6216695" y="6563531"/>
                  <a:pt x="6216695" y="6584186"/>
                </a:cubicBezTo>
                <a:cubicBezTo>
                  <a:pt x="6216695" y="6584186"/>
                  <a:pt x="6216695" y="6584186"/>
                  <a:pt x="6215382" y="6588120"/>
                </a:cubicBezTo>
                <a:cubicBezTo>
                  <a:pt x="6215382" y="6588120"/>
                  <a:pt x="6215382" y="6588120"/>
                  <a:pt x="6221294" y="6584186"/>
                </a:cubicBezTo>
                <a:cubicBezTo>
                  <a:pt x="6220637" y="6584186"/>
                  <a:pt x="6220308" y="6583858"/>
                  <a:pt x="6219980" y="6583530"/>
                </a:cubicBezTo>
                <a:cubicBezTo>
                  <a:pt x="6219323" y="6582875"/>
                  <a:pt x="6219652" y="6579268"/>
                  <a:pt x="6219652" y="6576973"/>
                </a:cubicBezTo>
                <a:cubicBezTo>
                  <a:pt x="6219652" y="6576973"/>
                  <a:pt x="6219652" y="6576973"/>
                  <a:pt x="6241986" y="6576645"/>
                </a:cubicBezTo>
                <a:cubicBezTo>
                  <a:pt x="6241986" y="6576645"/>
                  <a:pt x="6241986" y="6576645"/>
                  <a:pt x="6242971" y="6578284"/>
                </a:cubicBezTo>
                <a:cubicBezTo>
                  <a:pt x="6242971" y="6578284"/>
                  <a:pt x="6242971" y="6578284"/>
                  <a:pt x="6243628" y="6578612"/>
                </a:cubicBezTo>
                <a:lnTo>
                  <a:pt x="6243628" y="6570416"/>
                </a:lnTo>
                <a:cubicBezTo>
                  <a:pt x="6243628" y="6570416"/>
                  <a:pt x="6243628" y="6570416"/>
                  <a:pt x="6242643" y="6570416"/>
                </a:cubicBezTo>
                <a:cubicBezTo>
                  <a:pt x="6242643" y="6570416"/>
                  <a:pt x="6242643" y="6570416"/>
                  <a:pt x="6241986" y="6571399"/>
                </a:cubicBezTo>
                <a:cubicBezTo>
                  <a:pt x="6241986" y="6571399"/>
                  <a:pt x="6241986" y="6571399"/>
                  <a:pt x="6219652" y="6571727"/>
                </a:cubicBezTo>
                <a:cubicBezTo>
                  <a:pt x="6219652" y="6567137"/>
                  <a:pt x="6219652" y="6563859"/>
                  <a:pt x="6220308" y="6563203"/>
                </a:cubicBezTo>
                <a:cubicBezTo>
                  <a:pt x="6220965" y="6562875"/>
                  <a:pt x="6221294" y="6562547"/>
                  <a:pt x="6222279" y="6562547"/>
                </a:cubicBezTo>
                <a:cubicBezTo>
                  <a:pt x="6222279" y="6562547"/>
                  <a:pt x="6222279" y="6562547"/>
                  <a:pt x="6215053" y="6557957"/>
                </a:cubicBezTo>
                <a:close/>
                <a:moveTo>
                  <a:pt x="6560175" y="6556370"/>
                </a:moveTo>
                <a:cubicBezTo>
                  <a:pt x="6569701" y="6556370"/>
                  <a:pt x="6573828" y="6566069"/>
                  <a:pt x="6573828" y="6577020"/>
                </a:cubicBezTo>
                <a:cubicBezTo>
                  <a:pt x="6573828" y="6592037"/>
                  <a:pt x="6565891" y="6599233"/>
                  <a:pt x="6557318" y="6599233"/>
                </a:cubicBezTo>
                <a:cubicBezTo>
                  <a:pt x="6548428" y="6599233"/>
                  <a:pt x="6546840" y="6591099"/>
                  <a:pt x="6546840" y="6582651"/>
                </a:cubicBezTo>
                <a:cubicBezTo>
                  <a:pt x="6546840" y="6563253"/>
                  <a:pt x="6546840" y="6563253"/>
                  <a:pt x="6546840" y="6563253"/>
                </a:cubicBezTo>
                <a:cubicBezTo>
                  <a:pt x="6550650" y="6559186"/>
                  <a:pt x="6555095" y="6556370"/>
                  <a:pt x="6560175" y="6556370"/>
                </a:cubicBezTo>
                <a:close/>
                <a:moveTo>
                  <a:pt x="5049373" y="6556370"/>
                </a:moveTo>
                <a:cubicBezTo>
                  <a:pt x="5057976" y="6556370"/>
                  <a:pt x="5064121" y="6565611"/>
                  <a:pt x="5064121" y="6578548"/>
                </a:cubicBezTo>
                <a:cubicBezTo>
                  <a:pt x="5064121" y="6589329"/>
                  <a:pt x="5058283" y="6597645"/>
                  <a:pt x="5050602" y="6597645"/>
                </a:cubicBezTo>
                <a:cubicBezTo>
                  <a:pt x="5041999" y="6597645"/>
                  <a:pt x="5035546" y="6588713"/>
                  <a:pt x="5035546" y="6576392"/>
                </a:cubicBezTo>
                <a:cubicBezTo>
                  <a:pt x="5035546" y="6564995"/>
                  <a:pt x="5041384" y="6556370"/>
                  <a:pt x="5049373" y="6556370"/>
                </a:cubicBezTo>
                <a:close/>
                <a:moveTo>
                  <a:pt x="4987127" y="6556370"/>
                </a:moveTo>
                <a:cubicBezTo>
                  <a:pt x="4994150" y="6556370"/>
                  <a:pt x="4999033" y="6564565"/>
                  <a:pt x="4999033" y="6576856"/>
                </a:cubicBezTo>
                <a:cubicBezTo>
                  <a:pt x="4999033" y="6589778"/>
                  <a:pt x="4992621" y="6599233"/>
                  <a:pt x="4984378" y="6599233"/>
                </a:cubicBezTo>
                <a:cubicBezTo>
                  <a:pt x="4981020" y="6599233"/>
                  <a:pt x="4977663" y="6597342"/>
                  <a:pt x="4976441" y="6594821"/>
                </a:cubicBezTo>
                <a:cubicBezTo>
                  <a:pt x="4975526" y="6592615"/>
                  <a:pt x="4975218" y="6589463"/>
                  <a:pt x="4975218" y="6580638"/>
                </a:cubicBezTo>
                <a:cubicBezTo>
                  <a:pt x="4975218" y="6573389"/>
                  <a:pt x="4975830" y="6568662"/>
                  <a:pt x="4977052" y="6565510"/>
                </a:cubicBezTo>
                <a:cubicBezTo>
                  <a:pt x="4978884" y="6559837"/>
                  <a:pt x="4982852" y="6556370"/>
                  <a:pt x="4987127" y="6556370"/>
                </a:cubicBezTo>
                <a:close/>
                <a:moveTo>
                  <a:pt x="6756882" y="6554782"/>
                </a:moveTo>
                <a:cubicBezTo>
                  <a:pt x="6765878" y="6554782"/>
                  <a:pt x="6769091" y="6563672"/>
                  <a:pt x="6769091" y="6576055"/>
                </a:cubicBezTo>
                <a:lnTo>
                  <a:pt x="6769091" y="6590660"/>
                </a:lnTo>
                <a:cubicBezTo>
                  <a:pt x="6765236" y="6594470"/>
                  <a:pt x="6761059" y="6597645"/>
                  <a:pt x="6755919" y="6597645"/>
                </a:cubicBezTo>
                <a:cubicBezTo>
                  <a:pt x="6746280" y="6597645"/>
                  <a:pt x="6742103" y="6587485"/>
                  <a:pt x="6742103" y="6576373"/>
                </a:cubicBezTo>
                <a:cubicBezTo>
                  <a:pt x="6742103" y="6562720"/>
                  <a:pt x="6747886" y="6554782"/>
                  <a:pt x="6756882" y="6554782"/>
                </a:cubicBezTo>
                <a:close/>
                <a:moveTo>
                  <a:pt x="6625266" y="6554782"/>
                </a:moveTo>
                <a:cubicBezTo>
                  <a:pt x="6634595" y="6554782"/>
                  <a:pt x="6640503" y="6563990"/>
                  <a:pt x="6640503" y="6577007"/>
                </a:cubicBezTo>
                <a:cubicBezTo>
                  <a:pt x="6640503" y="6589390"/>
                  <a:pt x="6634906" y="6599232"/>
                  <a:pt x="6625266" y="6599232"/>
                </a:cubicBezTo>
                <a:cubicBezTo>
                  <a:pt x="6615938" y="6599232"/>
                  <a:pt x="6610340" y="6589707"/>
                  <a:pt x="6610340" y="6577007"/>
                </a:cubicBezTo>
                <a:cubicBezTo>
                  <a:pt x="6610340" y="6564307"/>
                  <a:pt x="6615627" y="6554782"/>
                  <a:pt x="6625266" y="6554782"/>
                </a:cubicBezTo>
                <a:close/>
                <a:moveTo>
                  <a:pt x="6491596" y="6554782"/>
                </a:moveTo>
                <a:cubicBezTo>
                  <a:pt x="6500803" y="6554782"/>
                  <a:pt x="6503978" y="6563672"/>
                  <a:pt x="6503978" y="6576055"/>
                </a:cubicBezTo>
                <a:lnTo>
                  <a:pt x="6503978" y="6590660"/>
                </a:lnTo>
                <a:cubicBezTo>
                  <a:pt x="6500168" y="6594470"/>
                  <a:pt x="6495723" y="6597645"/>
                  <a:pt x="6490643" y="6597645"/>
                </a:cubicBezTo>
                <a:cubicBezTo>
                  <a:pt x="6481118" y="6597645"/>
                  <a:pt x="6476990" y="6587485"/>
                  <a:pt x="6476990" y="6576373"/>
                </a:cubicBezTo>
                <a:cubicBezTo>
                  <a:pt x="6476990" y="6562720"/>
                  <a:pt x="6483023" y="6554782"/>
                  <a:pt x="6491596" y="6554782"/>
                </a:cubicBezTo>
                <a:close/>
                <a:moveTo>
                  <a:pt x="5182228" y="6554782"/>
                </a:moveTo>
                <a:cubicBezTo>
                  <a:pt x="5186355" y="6554782"/>
                  <a:pt x="5189848" y="6557341"/>
                  <a:pt x="5191752" y="6560860"/>
                </a:cubicBezTo>
                <a:cubicBezTo>
                  <a:pt x="5193657" y="6564378"/>
                  <a:pt x="5194293" y="6569177"/>
                  <a:pt x="5194293" y="6576534"/>
                </a:cubicBezTo>
                <a:cubicBezTo>
                  <a:pt x="5194293" y="6590608"/>
                  <a:pt x="5190483" y="6597645"/>
                  <a:pt x="5182228" y="6597645"/>
                </a:cubicBezTo>
                <a:cubicBezTo>
                  <a:pt x="5174290" y="6597645"/>
                  <a:pt x="5168893" y="6588369"/>
                  <a:pt x="5168893" y="6575574"/>
                </a:cubicBezTo>
                <a:cubicBezTo>
                  <a:pt x="5168893" y="6563419"/>
                  <a:pt x="5174608" y="6554782"/>
                  <a:pt x="5182228" y="6554782"/>
                </a:cubicBezTo>
                <a:close/>
                <a:moveTo>
                  <a:pt x="4917433" y="6554782"/>
                </a:moveTo>
                <a:cubicBezTo>
                  <a:pt x="4921244" y="6554782"/>
                  <a:pt x="4924735" y="6557341"/>
                  <a:pt x="4926641" y="6560860"/>
                </a:cubicBezTo>
                <a:cubicBezTo>
                  <a:pt x="4928229" y="6564378"/>
                  <a:pt x="4929181" y="6569177"/>
                  <a:pt x="4929181" y="6576534"/>
                </a:cubicBezTo>
                <a:cubicBezTo>
                  <a:pt x="4929181" y="6590608"/>
                  <a:pt x="4925053" y="6597645"/>
                  <a:pt x="4917115" y="6597645"/>
                </a:cubicBezTo>
                <a:cubicBezTo>
                  <a:pt x="4909496" y="6597645"/>
                  <a:pt x="4903781" y="6588369"/>
                  <a:pt x="4903781" y="6575574"/>
                </a:cubicBezTo>
                <a:cubicBezTo>
                  <a:pt x="4903781" y="6563419"/>
                  <a:pt x="4909496" y="6554782"/>
                  <a:pt x="4917433" y="6554782"/>
                </a:cubicBezTo>
                <a:close/>
                <a:moveTo>
                  <a:pt x="5776218" y="6553195"/>
                </a:moveTo>
                <a:cubicBezTo>
                  <a:pt x="5779298" y="6553195"/>
                  <a:pt x="5781455" y="6554216"/>
                  <a:pt x="5782687" y="6556257"/>
                </a:cubicBezTo>
                <a:cubicBezTo>
                  <a:pt x="5783918" y="6558298"/>
                  <a:pt x="5784842" y="6561020"/>
                  <a:pt x="5784842" y="6563401"/>
                </a:cubicBezTo>
                <a:cubicBezTo>
                  <a:pt x="5784842" y="6565102"/>
                  <a:pt x="5784227" y="6565782"/>
                  <a:pt x="5782379" y="6566122"/>
                </a:cubicBezTo>
                <a:cubicBezTo>
                  <a:pt x="5780531" y="6566463"/>
                  <a:pt x="5775294" y="6566803"/>
                  <a:pt x="5773137" y="6566803"/>
                </a:cubicBezTo>
                <a:cubicBezTo>
                  <a:pt x="5768210" y="6567483"/>
                  <a:pt x="5768210" y="6567483"/>
                  <a:pt x="5768210" y="6567483"/>
                </a:cubicBezTo>
                <a:cubicBezTo>
                  <a:pt x="5765744" y="6567483"/>
                  <a:pt x="5765744" y="6567483"/>
                  <a:pt x="5765744" y="6567483"/>
                </a:cubicBezTo>
                <a:cubicBezTo>
                  <a:pt x="5764513" y="6567483"/>
                  <a:pt x="5764205" y="6567143"/>
                  <a:pt x="5764205" y="6566122"/>
                </a:cubicBezTo>
                <a:cubicBezTo>
                  <a:pt x="5764205" y="6564081"/>
                  <a:pt x="5765437" y="6560339"/>
                  <a:pt x="5767286" y="6557958"/>
                </a:cubicBezTo>
                <a:cubicBezTo>
                  <a:pt x="5769441" y="6555236"/>
                  <a:pt x="5772830" y="6553195"/>
                  <a:pt x="5776218" y="6553195"/>
                </a:cubicBezTo>
                <a:close/>
                <a:moveTo>
                  <a:pt x="5528569" y="6553195"/>
                </a:moveTo>
                <a:cubicBezTo>
                  <a:pt x="5531650" y="6553195"/>
                  <a:pt x="5533807" y="6554216"/>
                  <a:pt x="5535038" y="6556257"/>
                </a:cubicBezTo>
                <a:cubicBezTo>
                  <a:pt x="5536270" y="6558298"/>
                  <a:pt x="5537194" y="6561020"/>
                  <a:pt x="5537194" y="6563401"/>
                </a:cubicBezTo>
                <a:cubicBezTo>
                  <a:pt x="5537194" y="6565102"/>
                  <a:pt x="5536270" y="6565782"/>
                  <a:pt x="5534731" y="6566122"/>
                </a:cubicBezTo>
                <a:cubicBezTo>
                  <a:pt x="5532883" y="6566463"/>
                  <a:pt x="5527338" y="6566803"/>
                  <a:pt x="5525490" y="6566803"/>
                </a:cubicBezTo>
                <a:cubicBezTo>
                  <a:pt x="5520561" y="6567483"/>
                  <a:pt x="5520561" y="6567483"/>
                  <a:pt x="5520561" y="6567483"/>
                </a:cubicBezTo>
                <a:cubicBezTo>
                  <a:pt x="5518096" y="6567483"/>
                  <a:pt x="5518096" y="6567483"/>
                  <a:pt x="5518096" y="6567483"/>
                </a:cubicBezTo>
                <a:cubicBezTo>
                  <a:pt x="5516864" y="6567483"/>
                  <a:pt x="5516557" y="6567143"/>
                  <a:pt x="5516557" y="6566122"/>
                </a:cubicBezTo>
                <a:cubicBezTo>
                  <a:pt x="5516557" y="6564081"/>
                  <a:pt x="5517788" y="6560339"/>
                  <a:pt x="5519637" y="6557958"/>
                </a:cubicBezTo>
                <a:cubicBezTo>
                  <a:pt x="5521485" y="6555236"/>
                  <a:pt x="5525181" y="6553195"/>
                  <a:pt x="5528569" y="6553195"/>
                </a:cubicBezTo>
                <a:close/>
                <a:moveTo>
                  <a:pt x="5982124" y="6552212"/>
                </a:moveTo>
                <a:cubicBezTo>
                  <a:pt x="5980681" y="6552817"/>
                  <a:pt x="5980104" y="6554631"/>
                  <a:pt x="5980681" y="6555841"/>
                </a:cubicBezTo>
                <a:cubicBezTo>
                  <a:pt x="5981547" y="6557352"/>
                  <a:pt x="5982990" y="6557957"/>
                  <a:pt x="5984433" y="6557352"/>
                </a:cubicBezTo>
                <a:cubicBezTo>
                  <a:pt x="5985588" y="6556445"/>
                  <a:pt x="5986454" y="6554631"/>
                  <a:pt x="5985588" y="6553119"/>
                </a:cubicBezTo>
                <a:cubicBezTo>
                  <a:pt x="5985299" y="6551910"/>
                  <a:pt x="5983567" y="6551607"/>
                  <a:pt x="5982124" y="6552212"/>
                </a:cubicBezTo>
                <a:close/>
                <a:moveTo>
                  <a:pt x="6802117" y="6548432"/>
                </a:moveTo>
                <a:cubicBezTo>
                  <a:pt x="6800840" y="6548432"/>
                  <a:pt x="6800840" y="6549060"/>
                  <a:pt x="6800840" y="6550317"/>
                </a:cubicBezTo>
                <a:cubicBezTo>
                  <a:pt x="6800840" y="6550317"/>
                  <a:pt x="6800840" y="6550317"/>
                  <a:pt x="6800840" y="6551887"/>
                </a:cubicBezTo>
                <a:cubicBezTo>
                  <a:pt x="6800840" y="6554086"/>
                  <a:pt x="6801479" y="6554086"/>
                  <a:pt x="6804033" y="6554714"/>
                </a:cubicBezTo>
                <a:cubicBezTo>
                  <a:pt x="6804033" y="6554714"/>
                  <a:pt x="6804033" y="6554714"/>
                  <a:pt x="6809461" y="6556285"/>
                </a:cubicBezTo>
                <a:cubicBezTo>
                  <a:pt x="6809461" y="6556285"/>
                  <a:pt x="6809461" y="6556285"/>
                  <a:pt x="6809461" y="6582984"/>
                </a:cubicBezTo>
                <a:cubicBezTo>
                  <a:pt x="6809461" y="6602773"/>
                  <a:pt x="6818720" y="6607170"/>
                  <a:pt x="6828298" y="6607170"/>
                </a:cubicBezTo>
                <a:cubicBezTo>
                  <a:pt x="6835960" y="6607170"/>
                  <a:pt x="6840749" y="6604343"/>
                  <a:pt x="6845539" y="6598375"/>
                </a:cubicBezTo>
                <a:cubicBezTo>
                  <a:pt x="6845539" y="6598375"/>
                  <a:pt x="6845539" y="6598375"/>
                  <a:pt x="6845858" y="6598375"/>
                </a:cubicBezTo>
                <a:cubicBezTo>
                  <a:pt x="6845858" y="6598375"/>
                  <a:pt x="6845858" y="6598375"/>
                  <a:pt x="6845858" y="6604029"/>
                </a:cubicBezTo>
                <a:cubicBezTo>
                  <a:pt x="6845858" y="6604971"/>
                  <a:pt x="6846177" y="6605600"/>
                  <a:pt x="6847135" y="6605600"/>
                </a:cubicBezTo>
                <a:cubicBezTo>
                  <a:pt x="6847135" y="6605600"/>
                  <a:pt x="6847135" y="6605600"/>
                  <a:pt x="6856713" y="6605600"/>
                </a:cubicBezTo>
                <a:cubicBezTo>
                  <a:pt x="6857671" y="6605600"/>
                  <a:pt x="6857990" y="6604971"/>
                  <a:pt x="6857990" y="6604029"/>
                </a:cubicBezTo>
                <a:cubicBezTo>
                  <a:pt x="6857990" y="6604029"/>
                  <a:pt x="6857990" y="6604029"/>
                  <a:pt x="6857990" y="6550003"/>
                </a:cubicBezTo>
                <a:cubicBezTo>
                  <a:pt x="6857990" y="6549060"/>
                  <a:pt x="6857671" y="6548432"/>
                  <a:pt x="6856713" y="6548432"/>
                </a:cubicBezTo>
                <a:cubicBezTo>
                  <a:pt x="6856713" y="6548432"/>
                  <a:pt x="6856713" y="6548432"/>
                  <a:pt x="6846816" y="6548432"/>
                </a:cubicBezTo>
                <a:cubicBezTo>
                  <a:pt x="6845858" y="6548432"/>
                  <a:pt x="6845539" y="6549060"/>
                  <a:pt x="6845539" y="6550003"/>
                </a:cubicBezTo>
                <a:cubicBezTo>
                  <a:pt x="6845539" y="6550003"/>
                  <a:pt x="6845539" y="6550003"/>
                  <a:pt x="6845539" y="6588638"/>
                </a:cubicBezTo>
                <a:cubicBezTo>
                  <a:pt x="6841707" y="6593664"/>
                  <a:pt x="6837237" y="6596177"/>
                  <a:pt x="6831810" y="6596177"/>
                </a:cubicBezTo>
                <a:cubicBezTo>
                  <a:pt x="6822551" y="6596177"/>
                  <a:pt x="6822232" y="6589580"/>
                  <a:pt x="6822232" y="6579215"/>
                </a:cubicBezTo>
                <a:cubicBezTo>
                  <a:pt x="6822232" y="6579215"/>
                  <a:pt x="6822232" y="6579215"/>
                  <a:pt x="6822232" y="6550003"/>
                </a:cubicBezTo>
                <a:cubicBezTo>
                  <a:pt x="6822232" y="6549060"/>
                  <a:pt x="6821593" y="6548432"/>
                  <a:pt x="6820635" y="6548432"/>
                </a:cubicBezTo>
                <a:cubicBezTo>
                  <a:pt x="6820635" y="6548432"/>
                  <a:pt x="6820635" y="6548432"/>
                  <a:pt x="6802117" y="6548432"/>
                </a:cubicBezTo>
                <a:close/>
                <a:moveTo>
                  <a:pt x="6657958" y="6548432"/>
                </a:moveTo>
                <a:cubicBezTo>
                  <a:pt x="6656694" y="6548432"/>
                  <a:pt x="6656378" y="6549060"/>
                  <a:pt x="6656378" y="6550317"/>
                </a:cubicBezTo>
                <a:cubicBezTo>
                  <a:pt x="6656378" y="6550317"/>
                  <a:pt x="6656378" y="6550317"/>
                  <a:pt x="6656378" y="6551887"/>
                </a:cubicBezTo>
                <a:cubicBezTo>
                  <a:pt x="6656378" y="6554086"/>
                  <a:pt x="6657010" y="6554086"/>
                  <a:pt x="6659538" y="6554714"/>
                </a:cubicBezTo>
                <a:cubicBezTo>
                  <a:pt x="6659538" y="6554714"/>
                  <a:pt x="6659538" y="6554714"/>
                  <a:pt x="6665226" y="6556285"/>
                </a:cubicBezTo>
                <a:cubicBezTo>
                  <a:pt x="6665226" y="6556285"/>
                  <a:pt x="6665226" y="6556285"/>
                  <a:pt x="6665226" y="6585183"/>
                </a:cubicBezTo>
                <a:cubicBezTo>
                  <a:pt x="6665226" y="6603401"/>
                  <a:pt x="6673758" y="6607170"/>
                  <a:pt x="6682290" y="6607170"/>
                </a:cubicBezTo>
                <a:cubicBezTo>
                  <a:pt x="6690190" y="6607170"/>
                  <a:pt x="6695878" y="6604029"/>
                  <a:pt x="6701250" y="6597747"/>
                </a:cubicBezTo>
                <a:cubicBezTo>
                  <a:pt x="6701250" y="6597747"/>
                  <a:pt x="6701250" y="6597747"/>
                  <a:pt x="6701250" y="6602459"/>
                </a:cubicBezTo>
                <a:cubicBezTo>
                  <a:pt x="6701250" y="6604343"/>
                  <a:pt x="6701882" y="6605600"/>
                  <a:pt x="6704094" y="6605600"/>
                </a:cubicBezTo>
                <a:cubicBezTo>
                  <a:pt x="6704094" y="6605600"/>
                  <a:pt x="6704094" y="6605600"/>
                  <a:pt x="6721473" y="6605600"/>
                </a:cubicBezTo>
                <a:cubicBezTo>
                  <a:pt x="6722737" y="6605600"/>
                  <a:pt x="6723053" y="6604657"/>
                  <a:pt x="6723053" y="6603715"/>
                </a:cubicBezTo>
                <a:cubicBezTo>
                  <a:pt x="6723053" y="6603715"/>
                  <a:pt x="6723053" y="6603715"/>
                  <a:pt x="6723053" y="6602145"/>
                </a:cubicBezTo>
                <a:cubicBezTo>
                  <a:pt x="6723053" y="6599946"/>
                  <a:pt x="6722421" y="6599946"/>
                  <a:pt x="6719893" y="6599003"/>
                </a:cubicBezTo>
                <a:cubicBezTo>
                  <a:pt x="6719893" y="6599003"/>
                  <a:pt x="6719893" y="6599003"/>
                  <a:pt x="6714205" y="6597433"/>
                </a:cubicBezTo>
                <a:cubicBezTo>
                  <a:pt x="6714205" y="6597433"/>
                  <a:pt x="6714205" y="6597433"/>
                  <a:pt x="6714205" y="6551259"/>
                </a:cubicBezTo>
                <a:cubicBezTo>
                  <a:pt x="6714205" y="6549375"/>
                  <a:pt x="6713573" y="6548432"/>
                  <a:pt x="6711677" y="6548432"/>
                </a:cubicBezTo>
                <a:cubicBezTo>
                  <a:pt x="6711677" y="6548432"/>
                  <a:pt x="6711677" y="6548432"/>
                  <a:pt x="6693982" y="6548432"/>
                </a:cubicBezTo>
                <a:cubicBezTo>
                  <a:pt x="6692718" y="6548432"/>
                  <a:pt x="6692402" y="6549060"/>
                  <a:pt x="6692402" y="6550317"/>
                </a:cubicBezTo>
                <a:cubicBezTo>
                  <a:pt x="6692402" y="6550317"/>
                  <a:pt x="6692402" y="6550317"/>
                  <a:pt x="6692402" y="6551887"/>
                </a:cubicBezTo>
                <a:cubicBezTo>
                  <a:pt x="6692402" y="6554086"/>
                  <a:pt x="6693350" y="6554086"/>
                  <a:pt x="6695562" y="6554714"/>
                </a:cubicBezTo>
                <a:cubicBezTo>
                  <a:pt x="6695562" y="6554714"/>
                  <a:pt x="6695562" y="6554714"/>
                  <a:pt x="6701250" y="6556285"/>
                </a:cubicBezTo>
                <a:cubicBezTo>
                  <a:pt x="6701250" y="6556285"/>
                  <a:pt x="6701250" y="6556285"/>
                  <a:pt x="6701250" y="6590523"/>
                </a:cubicBezTo>
                <a:cubicBezTo>
                  <a:pt x="6696510" y="6595548"/>
                  <a:pt x="6693034" y="6597433"/>
                  <a:pt x="6687978" y="6597433"/>
                </a:cubicBezTo>
                <a:cubicBezTo>
                  <a:pt x="6678814" y="6597433"/>
                  <a:pt x="6678182" y="6590523"/>
                  <a:pt x="6678182" y="6578587"/>
                </a:cubicBezTo>
                <a:cubicBezTo>
                  <a:pt x="6678182" y="6578587"/>
                  <a:pt x="6678182" y="6578587"/>
                  <a:pt x="6678182" y="6551259"/>
                </a:cubicBezTo>
                <a:cubicBezTo>
                  <a:pt x="6678182" y="6549375"/>
                  <a:pt x="6677550" y="6548432"/>
                  <a:pt x="6675654" y="6548432"/>
                </a:cubicBezTo>
                <a:cubicBezTo>
                  <a:pt x="6675654" y="6548432"/>
                  <a:pt x="6675654" y="6548432"/>
                  <a:pt x="6657958" y="6548432"/>
                </a:cubicBezTo>
                <a:close/>
                <a:moveTo>
                  <a:pt x="6999177" y="6546845"/>
                </a:moveTo>
                <a:cubicBezTo>
                  <a:pt x="6976827" y="6546845"/>
                  <a:pt x="6970703" y="6562869"/>
                  <a:pt x="6970703" y="6577008"/>
                </a:cubicBezTo>
                <a:cubicBezTo>
                  <a:pt x="6970703" y="6591146"/>
                  <a:pt x="6976520" y="6607170"/>
                  <a:pt x="6999177" y="6607170"/>
                </a:cubicBezTo>
                <a:cubicBezTo>
                  <a:pt x="7004381" y="6607170"/>
                  <a:pt x="7008974" y="6606228"/>
                  <a:pt x="7012035" y="6605285"/>
                </a:cubicBezTo>
                <a:cubicBezTo>
                  <a:pt x="7013260" y="6604657"/>
                  <a:pt x="7013566" y="6604657"/>
                  <a:pt x="7013566" y="6603086"/>
                </a:cubicBezTo>
                <a:cubicBezTo>
                  <a:pt x="7013566" y="6594603"/>
                  <a:pt x="7013566" y="6594603"/>
                  <a:pt x="7013566" y="6594603"/>
                </a:cubicBezTo>
                <a:cubicBezTo>
                  <a:pt x="7013566" y="6593660"/>
                  <a:pt x="7013260" y="6593346"/>
                  <a:pt x="7012648" y="6593346"/>
                </a:cubicBezTo>
                <a:cubicBezTo>
                  <a:pt x="7012342" y="6593346"/>
                  <a:pt x="7011729" y="6593660"/>
                  <a:pt x="7010811" y="6593974"/>
                </a:cubicBezTo>
                <a:cubicBezTo>
                  <a:pt x="7008974" y="6594917"/>
                  <a:pt x="7005300" y="6596802"/>
                  <a:pt x="6999789" y="6596802"/>
                </a:cubicBezTo>
                <a:cubicBezTo>
                  <a:pt x="6989379" y="6596802"/>
                  <a:pt x="6982950" y="6590204"/>
                  <a:pt x="6982950" y="6577008"/>
                </a:cubicBezTo>
                <a:cubicBezTo>
                  <a:pt x="6982950" y="6563497"/>
                  <a:pt x="6989379" y="6557214"/>
                  <a:pt x="6999789" y="6557214"/>
                </a:cubicBezTo>
                <a:cubicBezTo>
                  <a:pt x="7005300" y="6557214"/>
                  <a:pt x="7008974" y="6559099"/>
                  <a:pt x="7010811" y="6559727"/>
                </a:cubicBezTo>
                <a:cubicBezTo>
                  <a:pt x="7011729" y="6560356"/>
                  <a:pt x="7012342" y="6560670"/>
                  <a:pt x="7012648" y="6560670"/>
                </a:cubicBezTo>
                <a:cubicBezTo>
                  <a:pt x="7013260" y="6560670"/>
                  <a:pt x="7013566" y="6560041"/>
                  <a:pt x="7013566" y="6559413"/>
                </a:cubicBezTo>
                <a:cubicBezTo>
                  <a:pt x="7013566" y="6550616"/>
                  <a:pt x="7013566" y="6550616"/>
                  <a:pt x="7013566" y="6550616"/>
                </a:cubicBezTo>
                <a:cubicBezTo>
                  <a:pt x="7013566" y="6549359"/>
                  <a:pt x="7013260" y="6549045"/>
                  <a:pt x="7012035" y="6548730"/>
                </a:cubicBezTo>
                <a:cubicBezTo>
                  <a:pt x="7008974" y="6547474"/>
                  <a:pt x="7004381" y="6546845"/>
                  <a:pt x="6999177" y="6546845"/>
                </a:cubicBezTo>
                <a:close/>
                <a:moveTo>
                  <a:pt x="6903710" y="6546845"/>
                </a:moveTo>
                <a:cubicBezTo>
                  <a:pt x="6896090" y="6546845"/>
                  <a:pt x="6891328" y="6549358"/>
                  <a:pt x="6886565" y="6555640"/>
                </a:cubicBezTo>
                <a:cubicBezTo>
                  <a:pt x="6886248" y="6555640"/>
                  <a:pt x="6886248" y="6555640"/>
                  <a:pt x="6886248" y="6555640"/>
                </a:cubicBezTo>
                <a:cubicBezTo>
                  <a:pt x="6886248" y="6549986"/>
                  <a:pt x="6886248" y="6549986"/>
                  <a:pt x="6886248" y="6549986"/>
                </a:cubicBezTo>
                <a:cubicBezTo>
                  <a:pt x="6886248" y="6549044"/>
                  <a:pt x="6885613" y="6548416"/>
                  <a:pt x="6884660" y="6548416"/>
                </a:cubicBezTo>
                <a:cubicBezTo>
                  <a:pt x="6875453" y="6548416"/>
                  <a:pt x="6875453" y="6548416"/>
                  <a:pt x="6875453" y="6548416"/>
                </a:cubicBezTo>
                <a:cubicBezTo>
                  <a:pt x="6874500" y="6548416"/>
                  <a:pt x="6873865" y="6549044"/>
                  <a:pt x="6873865" y="6549986"/>
                </a:cubicBezTo>
                <a:cubicBezTo>
                  <a:pt x="6873865" y="6604013"/>
                  <a:pt x="6873865" y="6604013"/>
                  <a:pt x="6873865" y="6604013"/>
                </a:cubicBezTo>
                <a:cubicBezTo>
                  <a:pt x="6873865" y="6604955"/>
                  <a:pt x="6874500" y="6605583"/>
                  <a:pt x="6875453" y="6605583"/>
                </a:cubicBezTo>
                <a:cubicBezTo>
                  <a:pt x="6885295" y="6605583"/>
                  <a:pt x="6885295" y="6605583"/>
                  <a:pt x="6885295" y="6605583"/>
                </a:cubicBezTo>
                <a:cubicBezTo>
                  <a:pt x="6886248" y="6605583"/>
                  <a:pt x="6886565" y="6604955"/>
                  <a:pt x="6886565" y="6604013"/>
                </a:cubicBezTo>
                <a:cubicBezTo>
                  <a:pt x="6886565" y="6565063"/>
                  <a:pt x="6886565" y="6565063"/>
                  <a:pt x="6886565" y="6565063"/>
                </a:cubicBezTo>
                <a:cubicBezTo>
                  <a:pt x="6890375" y="6560038"/>
                  <a:pt x="6894503" y="6557839"/>
                  <a:pt x="6899900" y="6557839"/>
                </a:cubicBezTo>
                <a:cubicBezTo>
                  <a:pt x="6909108" y="6557839"/>
                  <a:pt x="6909743" y="6564435"/>
                  <a:pt x="6909743" y="6574487"/>
                </a:cubicBezTo>
                <a:cubicBezTo>
                  <a:pt x="6909743" y="6604013"/>
                  <a:pt x="6909743" y="6604013"/>
                  <a:pt x="6909743" y="6604013"/>
                </a:cubicBezTo>
                <a:cubicBezTo>
                  <a:pt x="6909743" y="6604955"/>
                  <a:pt x="6910060" y="6605583"/>
                  <a:pt x="6911013" y="6605583"/>
                </a:cubicBezTo>
                <a:cubicBezTo>
                  <a:pt x="6920856" y="6605583"/>
                  <a:pt x="6920856" y="6605583"/>
                  <a:pt x="6920856" y="6605583"/>
                </a:cubicBezTo>
                <a:cubicBezTo>
                  <a:pt x="6921808" y="6605583"/>
                  <a:pt x="6922126" y="6604955"/>
                  <a:pt x="6922126" y="6604013"/>
                </a:cubicBezTo>
                <a:cubicBezTo>
                  <a:pt x="6922126" y="6565063"/>
                  <a:pt x="6922126" y="6565063"/>
                  <a:pt x="6922126" y="6565063"/>
                </a:cubicBezTo>
                <a:cubicBezTo>
                  <a:pt x="6925936" y="6560038"/>
                  <a:pt x="6930381" y="6557839"/>
                  <a:pt x="6935778" y="6557839"/>
                </a:cubicBezTo>
                <a:cubicBezTo>
                  <a:pt x="6944668" y="6557839"/>
                  <a:pt x="6945303" y="6564435"/>
                  <a:pt x="6945303" y="6574487"/>
                </a:cubicBezTo>
                <a:cubicBezTo>
                  <a:pt x="6945303" y="6604013"/>
                  <a:pt x="6945303" y="6604013"/>
                  <a:pt x="6945303" y="6604013"/>
                </a:cubicBezTo>
                <a:cubicBezTo>
                  <a:pt x="6945303" y="6604955"/>
                  <a:pt x="6945621" y="6605583"/>
                  <a:pt x="6946573" y="6605583"/>
                </a:cubicBezTo>
                <a:cubicBezTo>
                  <a:pt x="6956416" y="6605583"/>
                  <a:pt x="6956416" y="6605583"/>
                  <a:pt x="6956416" y="6605583"/>
                </a:cubicBezTo>
                <a:cubicBezTo>
                  <a:pt x="6957368" y="6605583"/>
                  <a:pt x="6958003" y="6604955"/>
                  <a:pt x="6958003" y="6604013"/>
                </a:cubicBezTo>
                <a:cubicBezTo>
                  <a:pt x="6958003" y="6571031"/>
                  <a:pt x="6958003" y="6571031"/>
                  <a:pt x="6958003" y="6571031"/>
                </a:cubicBezTo>
                <a:cubicBezTo>
                  <a:pt x="6958003" y="6550929"/>
                  <a:pt x="6948796" y="6546845"/>
                  <a:pt x="6939271" y="6546845"/>
                </a:cubicBezTo>
                <a:cubicBezTo>
                  <a:pt x="6930698" y="6546845"/>
                  <a:pt x="6924666" y="6549986"/>
                  <a:pt x="6919586" y="6556268"/>
                </a:cubicBezTo>
                <a:cubicBezTo>
                  <a:pt x="6916093" y="6548730"/>
                  <a:pt x="6910060" y="6546845"/>
                  <a:pt x="6903710" y="6546845"/>
                </a:cubicBezTo>
                <a:close/>
                <a:moveTo>
                  <a:pt x="6626034" y="6546845"/>
                </a:moveTo>
                <a:cubicBezTo>
                  <a:pt x="6606047" y="6546845"/>
                  <a:pt x="6596053" y="6561926"/>
                  <a:pt x="6596053" y="6578265"/>
                </a:cubicBezTo>
                <a:cubicBezTo>
                  <a:pt x="6596053" y="6593660"/>
                  <a:pt x="6604798" y="6607170"/>
                  <a:pt x="6623223" y="6607170"/>
                </a:cubicBezTo>
                <a:cubicBezTo>
                  <a:pt x="6643210" y="6607170"/>
                  <a:pt x="6653203" y="6591775"/>
                  <a:pt x="6653203" y="6575437"/>
                </a:cubicBezTo>
                <a:cubicBezTo>
                  <a:pt x="6653203" y="6560356"/>
                  <a:pt x="6644459" y="6546845"/>
                  <a:pt x="6626034" y="6546845"/>
                </a:cubicBezTo>
                <a:close/>
                <a:moveTo>
                  <a:pt x="6427595" y="6546845"/>
                </a:moveTo>
                <a:cubicBezTo>
                  <a:pt x="6419612" y="6546845"/>
                  <a:pt x="6413226" y="6548416"/>
                  <a:pt x="6412268" y="6548730"/>
                </a:cubicBezTo>
                <a:cubicBezTo>
                  <a:pt x="6409074" y="6549673"/>
                  <a:pt x="6408436" y="6550616"/>
                  <a:pt x="6408117" y="6553757"/>
                </a:cubicBezTo>
                <a:cubicBezTo>
                  <a:pt x="6407159" y="6560041"/>
                  <a:pt x="6407159" y="6560041"/>
                  <a:pt x="6407159" y="6560041"/>
                </a:cubicBezTo>
                <a:cubicBezTo>
                  <a:pt x="6407159" y="6560984"/>
                  <a:pt x="6407478" y="6561612"/>
                  <a:pt x="6408436" y="6561612"/>
                </a:cubicBezTo>
                <a:cubicBezTo>
                  <a:pt x="6409394" y="6561612"/>
                  <a:pt x="6410990" y="6560670"/>
                  <a:pt x="6411629" y="6560356"/>
                </a:cubicBezTo>
                <a:cubicBezTo>
                  <a:pt x="6415780" y="6558156"/>
                  <a:pt x="6421528" y="6556271"/>
                  <a:pt x="6426638" y="6556271"/>
                </a:cubicBezTo>
                <a:cubicBezTo>
                  <a:pt x="6436856" y="6556271"/>
                  <a:pt x="6437495" y="6563183"/>
                  <a:pt x="6437495" y="6567582"/>
                </a:cubicBezTo>
                <a:cubicBezTo>
                  <a:pt x="6437495" y="6573552"/>
                  <a:pt x="6437495" y="6573552"/>
                  <a:pt x="6437495" y="6573552"/>
                </a:cubicBezTo>
                <a:cubicBezTo>
                  <a:pt x="6415142" y="6577950"/>
                  <a:pt x="6415142" y="6577950"/>
                  <a:pt x="6415142" y="6577950"/>
                </a:cubicBezTo>
                <a:cubicBezTo>
                  <a:pt x="6408117" y="6579207"/>
                  <a:pt x="6403965" y="6582977"/>
                  <a:pt x="6403965" y="6591146"/>
                </a:cubicBezTo>
                <a:cubicBezTo>
                  <a:pt x="6403965" y="6600258"/>
                  <a:pt x="6408755" y="6607170"/>
                  <a:pt x="6418974" y="6607170"/>
                </a:cubicBezTo>
                <a:cubicBezTo>
                  <a:pt x="6425360" y="6607170"/>
                  <a:pt x="6430150" y="6604971"/>
                  <a:pt x="6437495" y="6598373"/>
                </a:cubicBezTo>
                <a:cubicBezTo>
                  <a:pt x="6437495" y="6602457"/>
                  <a:pt x="6437495" y="6602457"/>
                  <a:pt x="6437495" y="6602457"/>
                </a:cubicBezTo>
                <a:cubicBezTo>
                  <a:pt x="6437495" y="6604343"/>
                  <a:pt x="6438133" y="6605599"/>
                  <a:pt x="6440049" y="6605599"/>
                </a:cubicBezTo>
                <a:cubicBezTo>
                  <a:pt x="6457932" y="6605599"/>
                  <a:pt x="6457932" y="6605599"/>
                  <a:pt x="6457932" y="6605599"/>
                </a:cubicBezTo>
                <a:cubicBezTo>
                  <a:pt x="6459209" y="6605599"/>
                  <a:pt x="6459528" y="6604657"/>
                  <a:pt x="6459528" y="6603714"/>
                </a:cubicBezTo>
                <a:cubicBezTo>
                  <a:pt x="6459528" y="6602143"/>
                  <a:pt x="6459528" y="6602143"/>
                  <a:pt x="6459528" y="6602143"/>
                </a:cubicBezTo>
                <a:cubicBezTo>
                  <a:pt x="6459528" y="6599944"/>
                  <a:pt x="6458570" y="6599944"/>
                  <a:pt x="6456016" y="6599001"/>
                </a:cubicBezTo>
                <a:cubicBezTo>
                  <a:pt x="6450587" y="6597430"/>
                  <a:pt x="6450587" y="6597430"/>
                  <a:pt x="6450587" y="6597430"/>
                </a:cubicBezTo>
                <a:cubicBezTo>
                  <a:pt x="6450587" y="6565697"/>
                  <a:pt x="6450587" y="6565697"/>
                  <a:pt x="6450587" y="6565697"/>
                </a:cubicBezTo>
                <a:cubicBezTo>
                  <a:pt x="6450587" y="6551558"/>
                  <a:pt x="6440369" y="6546845"/>
                  <a:pt x="6427595" y="6546845"/>
                </a:cubicBezTo>
                <a:close/>
                <a:moveTo>
                  <a:pt x="5827949" y="6546845"/>
                </a:moveTo>
                <a:cubicBezTo>
                  <a:pt x="5827617" y="6546845"/>
                  <a:pt x="5827286" y="6546845"/>
                  <a:pt x="5826953" y="6547159"/>
                </a:cubicBezTo>
                <a:cubicBezTo>
                  <a:pt x="5826953" y="6547159"/>
                  <a:pt x="5826953" y="6547159"/>
                  <a:pt x="5825960" y="6547159"/>
                </a:cubicBezTo>
                <a:cubicBezTo>
                  <a:pt x="5825960" y="6547159"/>
                  <a:pt x="5825960" y="6547159"/>
                  <a:pt x="5809055" y="6549044"/>
                </a:cubicBezTo>
                <a:cubicBezTo>
                  <a:pt x="5807398" y="6549044"/>
                  <a:pt x="5807066" y="6549358"/>
                  <a:pt x="5807066" y="6550615"/>
                </a:cubicBezTo>
                <a:cubicBezTo>
                  <a:pt x="5807066" y="6550615"/>
                  <a:pt x="5807066" y="6550615"/>
                  <a:pt x="5807066" y="6552813"/>
                </a:cubicBezTo>
                <a:cubicBezTo>
                  <a:pt x="5807066" y="6554070"/>
                  <a:pt x="5807729" y="6554384"/>
                  <a:pt x="5810381" y="6554698"/>
                </a:cubicBezTo>
                <a:cubicBezTo>
                  <a:pt x="5815353" y="6555012"/>
                  <a:pt x="5815684" y="6555954"/>
                  <a:pt x="5815684" y="6569775"/>
                </a:cubicBezTo>
                <a:cubicBezTo>
                  <a:pt x="5815684" y="6569775"/>
                  <a:pt x="5815684" y="6569775"/>
                  <a:pt x="5815684" y="6579198"/>
                </a:cubicBezTo>
                <a:cubicBezTo>
                  <a:pt x="5815684" y="6586737"/>
                  <a:pt x="5815353" y="6592077"/>
                  <a:pt x="5815353" y="6595218"/>
                </a:cubicBezTo>
                <a:cubicBezTo>
                  <a:pt x="5815021" y="6597731"/>
                  <a:pt x="5814358" y="6598045"/>
                  <a:pt x="5810713" y="6599301"/>
                </a:cubicBezTo>
                <a:cubicBezTo>
                  <a:pt x="5807066" y="6600558"/>
                  <a:pt x="5807066" y="6600558"/>
                  <a:pt x="5807066" y="6602128"/>
                </a:cubicBezTo>
                <a:cubicBezTo>
                  <a:pt x="5807066" y="6602128"/>
                  <a:pt x="5807066" y="6602128"/>
                  <a:pt x="5807066" y="6604013"/>
                </a:cubicBezTo>
                <a:cubicBezTo>
                  <a:pt x="5807066" y="6605269"/>
                  <a:pt x="5807398" y="6605583"/>
                  <a:pt x="5808392" y="6605583"/>
                </a:cubicBezTo>
                <a:cubicBezTo>
                  <a:pt x="5808392" y="6605583"/>
                  <a:pt x="5808392" y="6605583"/>
                  <a:pt x="5809387" y="6605583"/>
                </a:cubicBezTo>
                <a:cubicBezTo>
                  <a:pt x="5812370" y="6605269"/>
                  <a:pt x="5818004" y="6605269"/>
                  <a:pt x="5822314" y="6605269"/>
                </a:cubicBezTo>
                <a:cubicBezTo>
                  <a:pt x="5826953" y="6605269"/>
                  <a:pt x="5831926" y="6605269"/>
                  <a:pt x="5835240" y="6605583"/>
                </a:cubicBezTo>
                <a:cubicBezTo>
                  <a:pt x="5835240" y="6605583"/>
                  <a:pt x="5835240" y="6605583"/>
                  <a:pt x="5835903" y="6605583"/>
                </a:cubicBezTo>
                <a:cubicBezTo>
                  <a:pt x="5836898" y="6605583"/>
                  <a:pt x="5837229" y="6605269"/>
                  <a:pt x="5837229" y="6604013"/>
                </a:cubicBezTo>
                <a:cubicBezTo>
                  <a:pt x="5837229" y="6604013"/>
                  <a:pt x="5837229" y="6604013"/>
                  <a:pt x="5837229" y="6602128"/>
                </a:cubicBezTo>
                <a:cubicBezTo>
                  <a:pt x="5837229" y="6600558"/>
                  <a:pt x="5837229" y="6600558"/>
                  <a:pt x="5833583" y="6599301"/>
                </a:cubicBezTo>
                <a:cubicBezTo>
                  <a:pt x="5830269" y="6598359"/>
                  <a:pt x="5829606" y="6597731"/>
                  <a:pt x="5829275" y="6595218"/>
                </a:cubicBezTo>
                <a:cubicBezTo>
                  <a:pt x="5829275" y="6592391"/>
                  <a:pt x="5828943" y="6586109"/>
                  <a:pt x="5828943" y="6579198"/>
                </a:cubicBezTo>
                <a:cubicBezTo>
                  <a:pt x="5828943" y="6579198"/>
                  <a:pt x="5828943" y="6579198"/>
                  <a:pt x="5828943" y="6573544"/>
                </a:cubicBezTo>
                <a:cubicBezTo>
                  <a:pt x="5828943" y="6566948"/>
                  <a:pt x="5829275" y="6555640"/>
                  <a:pt x="5829275" y="6553756"/>
                </a:cubicBezTo>
                <a:cubicBezTo>
                  <a:pt x="5829275" y="6549358"/>
                  <a:pt x="5829275" y="6549358"/>
                  <a:pt x="5829275" y="6549044"/>
                </a:cubicBezTo>
                <a:cubicBezTo>
                  <a:pt x="5829275" y="6547788"/>
                  <a:pt x="5828943" y="6546845"/>
                  <a:pt x="5827949" y="6546845"/>
                </a:cubicBezTo>
                <a:close/>
                <a:moveTo>
                  <a:pt x="5776906" y="6546845"/>
                </a:moveTo>
                <a:cubicBezTo>
                  <a:pt x="5760713" y="6546845"/>
                  <a:pt x="5748330" y="6560426"/>
                  <a:pt x="5748330" y="6578745"/>
                </a:cubicBezTo>
                <a:cubicBezTo>
                  <a:pt x="5748330" y="6595484"/>
                  <a:pt x="5759760" y="6607170"/>
                  <a:pt x="5776270" y="6607170"/>
                </a:cubicBezTo>
                <a:cubicBezTo>
                  <a:pt x="5781032" y="6607170"/>
                  <a:pt x="5786430" y="6606223"/>
                  <a:pt x="5790558" y="6604328"/>
                </a:cubicBezTo>
                <a:cubicBezTo>
                  <a:pt x="5793733" y="6603064"/>
                  <a:pt x="5795003" y="6602433"/>
                  <a:pt x="5795321" y="6601801"/>
                </a:cubicBezTo>
                <a:cubicBezTo>
                  <a:pt x="5795321" y="6600853"/>
                  <a:pt x="5796272" y="6593273"/>
                  <a:pt x="5796272" y="6591378"/>
                </a:cubicBezTo>
                <a:cubicBezTo>
                  <a:pt x="5796272" y="6590747"/>
                  <a:pt x="5795956" y="6590431"/>
                  <a:pt x="5795637" y="6590431"/>
                </a:cubicBezTo>
                <a:cubicBezTo>
                  <a:pt x="5795637" y="6590431"/>
                  <a:pt x="5795637" y="6590431"/>
                  <a:pt x="5795321" y="6590747"/>
                </a:cubicBezTo>
                <a:cubicBezTo>
                  <a:pt x="5791511" y="6593905"/>
                  <a:pt x="5783573" y="6596748"/>
                  <a:pt x="5777857" y="6596748"/>
                </a:cubicBezTo>
                <a:cubicBezTo>
                  <a:pt x="5768333" y="6596748"/>
                  <a:pt x="5761029" y="6588536"/>
                  <a:pt x="5761029" y="6577166"/>
                </a:cubicBezTo>
                <a:cubicBezTo>
                  <a:pt x="5761029" y="6573060"/>
                  <a:pt x="5761664" y="6572744"/>
                  <a:pt x="5765793" y="6572744"/>
                </a:cubicBezTo>
                <a:cubicBezTo>
                  <a:pt x="5791827" y="6572744"/>
                  <a:pt x="5791827" y="6572744"/>
                  <a:pt x="5791827" y="6572744"/>
                </a:cubicBezTo>
                <a:cubicBezTo>
                  <a:pt x="5796272" y="6572744"/>
                  <a:pt x="5797543" y="6571796"/>
                  <a:pt x="5797543" y="6568638"/>
                </a:cubicBezTo>
                <a:cubicBezTo>
                  <a:pt x="5797543" y="6554741"/>
                  <a:pt x="5790240" y="6546845"/>
                  <a:pt x="5776906" y="6546845"/>
                </a:cubicBezTo>
                <a:close/>
                <a:moveTo>
                  <a:pt x="5683560" y="6546845"/>
                </a:moveTo>
                <a:cubicBezTo>
                  <a:pt x="5683560" y="6546845"/>
                  <a:pt x="5683242" y="6546845"/>
                  <a:pt x="5682925" y="6547159"/>
                </a:cubicBezTo>
                <a:cubicBezTo>
                  <a:pt x="5682925" y="6547159"/>
                  <a:pt x="5682925" y="6547159"/>
                  <a:pt x="5681972" y="6547159"/>
                </a:cubicBezTo>
                <a:cubicBezTo>
                  <a:pt x="5681972" y="6547159"/>
                  <a:pt x="5681972" y="6547159"/>
                  <a:pt x="5666097" y="6549044"/>
                </a:cubicBezTo>
                <a:cubicBezTo>
                  <a:pt x="5664509" y="6549044"/>
                  <a:pt x="5664192" y="6549358"/>
                  <a:pt x="5664192" y="6550615"/>
                </a:cubicBezTo>
                <a:cubicBezTo>
                  <a:pt x="5664192" y="6550615"/>
                  <a:pt x="5664192" y="6550615"/>
                  <a:pt x="5664192" y="6552813"/>
                </a:cubicBezTo>
                <a:cubicBezTo>
                  <a:pt x="5664192" y="6554070"/>
                  <a:pt x="5664827" y="6554384"/>
                  <a:pt x="5667367" y="6554698"/>
                </a:cubicBezTo>
                <a:cubicBezTo>
                  <a:pt x="5671812" y="6555012"/>
                  <a:pt x="5672130" y="6555954"/>
                  <a:pt x="5672130" y="6569775"/>
                </a:cubicBezTo>
                <a:cubicBezTo>
                  <a:pt x="5672130" y="6569775"/>
                  <a:pt x="5672130" y="6569775"/>
                  <a:pt x="5672130" y="6579198"/>
                </a:cubicBezTo>
                <a:cubicBezTo>
                  <a:pt x="5672130" y="6586737"/>
                  <a:pt x="5671812" y="6592077"/>
                  <a:pt x="5671812" y="6595218"/>
                </a:cubicBezTo>
                <a:cubicBezTo>
                  <a:pt x="5671494" y="6597731"/>
                  <a:pt x="5671177" y="6598045"/>
                  <a:pt x="5667684" y="6599301"/>
                </a:cubicBezTo>
                <a:cubicBezTo>
                  <a:pt x="5664192" y="6600558"/>
                  <a:pt x="5664192" y="6600558"/>
                  <a:pt x="5664192" y="6602128"/>
                </a:cubicBezTo>
                <a:cubicBezTo>
                  <a:pt x="5664192" y="6602128"/>
                  <a:pt x="5664192" y="6602128"/>
                  <a:pt x="5664192" y="6604013"/>
                </a:cubicBezTo>
                <a:cubicBezTo>
                  <a:pt x="5664192" y="6605269"/>
                  <a:pt x="5664192" y="6605583"/>
                  <a:pt x="5665462" y="6605583"/>
                </a:cubicBezTo>
                <a:cubicBezTo>
                  <a:pt x="5665462" y="6605583"/>
                  <a:pt x="5665462" y="6605583"/>
                  <a:pt x="5666097" y="6605583"/>
                </a:cubicBezTo>
                <a:cubicBezTo>
                  <a:pt x="5668955" y="6605269"/>
                  <a:pt x="5674352" y="6605269"/>
                  <a:pt x="5678479" y="6605269"/>
                </a:cubicBezTo>
                <a:cubicBezTo>
                  <a:pt x="5682607" y="6605269"/>
                  <a:pt x="5687687" y="6605269"/>
                  <a:pt x="5690545" y="6605583"/>
                </a:cubicBezTo>
                <a:cubicBezTo>
                  <a:pt x="5690545" y="6605583"/>
                  <a:pt x="5690545" y="6605583"/>
                  <a:pt x="5691498" y="6605583"/>
                </a:cubicBezTo>
                <a:cubicBezTo>
                  <a:pt x="5692449" y="6605583"/>
                  <a:pt x="5692767" y="6605269"/>
                  <a:pt x="5692767" y="6604013"/>
                </a:cubicBezTo>
                <a:cubicBezTo>
                  <a:pt x="5692767" y="6604013"/>
                  <a:pt x="5692767" y="6604013"/>
                  <a:pt x="5692767" y="6602128"/>
                </a:cubicBezTo>
                <a:cubicBezTo>
                  <a:pt x="5692767" y="6600558"/>
                  <a:pt x="5692449" y="6600558"/>
                  <a:pt x="5689274" y="6599301"/>
                </a:cubicBezTo>
                <a:cubicBezTo>
                  <a:pt x="5685782" y="6598359"/>
                  <a:pt x="5685147" y="6597731"/>
                  <a:pt x="5685147" y="6595218"/>
                </a:cubicBezTo>
                <a:cubicBezTo>
                  <a:pt x="5684830" y="6592391"/>
                  <a:pt x="5684830" y="6586109"/>
                  <a:pt x="5684830" y="6579198"/>
                </a:cubicBezTo>
                <a:cubicBezTo>
                  <a:pt x="5684830" y="6579198"/>
                  <a:pt x="5684830" y="6579198"/>
                  <a:pt x="5684830" y="6573544"/>
                </a:cubicBezTo>
                <a:cubicBezTo>
                  <a:pt x="5684830" y="6566948"/>
                  <a:pt x="5684830" y="6555640"/>
                  <a:pt x="5685147" y="6553756"/>
                </a:cubicBezTo>
                <a:cubicBezTo>
                  <a:pt x="5685147" y="6549358"/>
                  <a:pt x="5685147" y="6549358"/>
                  <a:pt x="5685147" y="6549044"/>
                </a:cubicBezTo>
                <a:cubicBezTo>
                  <a:pt x="5685147" y="6547788"/>
                  <a:pt x="5684830" y="6546845"/>
                  <a:pt x="5683560" y="6546845"/>
                </a:cubicBezTo>
                <a:close/>
                <a:moveTo>
                  <a:pt x="5638290" y="6546845"/>
                </a:moveTo>
                <a:cubicBezTo>
                  <a:pt x="5624430" y="6546845"/>
                  <a:pt x="5616556" y="6553794"/>
                  <a:pt x="5616556" y="6565164"/>
                </a:cubicBezTo>
                <a:cubicBezTo>
                  <a:pt x="5616556" y="6574007"/>
                  <a:pt x="5620021" y="6578113"/>
                  <a:pt x="5634195" y="6584746"/>
                </a:cubicBezTo>
                <a:cubicBezTo>
                  <a:pt x="5640494" y="6587588"/>
                  <a:pt x="5642384" y="6589483"/>
                  <a:pt x="5642384" y="6592958"/>
                </a:cubicBezTo>
                <a:cubicBezTo>
                  <a:pt x="5642384" y="6597695"/>
                  <a:pt x="5638290" y="6600853"/>
                  <a:pt x="5632620" y="6600853"/>
                </a:cubicBezTo>
                <a:cubicBezTo>
                  <a:pt x="5627266" y="6600853"/>
                  <a:pt x="5622540" y="6597695"/>
                  <a:pt x="5621596" y="6593905"/>
                </a:cubicBezTo>
                <a:cubicBezTo>
                  <a:pt x="5620965" y="6590747"/>
                  <a:pt x="5620650" y="6590747"/>
                  <a:pt x="5619706" y="6590747"/>
                </a:cubicBezTo>
                <a:cubicBezTo>
                  <a:pt x="5619706" y="6590747"/>
                  <a:pt x="5619706" y="6590747"/>
                  <a:pt x="5617815" y="6590747"/>
                </a:cubicBezTo>
                <a:cubicBezTo>
                  <a:pt x="5616556" y="6590747"/>
                  <a:pt x="5615926" y="6591378"/>
                  <a:pt x="5615926" y="6592642"/>
                </a:cubicBezTo>
                <a:cubicBezTo>
                  <a:pt x="5615926" y="6592642"/>
                  <a:pt x="5615926" y="6592642"/>
                  <a:pt x="5614981" y="6600853"/>
                </a:cubicBezTo>
                <a:cubicBezTo>
                  <a:pt x="5614981" y="6602749"/>
                  <a:pt x="5615295" y="6603380"/>
                  <a:pt x="5616871" y="6604012"/>
                </a:cubicBezTo>
                <a:cubicBezTo>
                  <a:pt x="5620650" y="6605907"/>
                  <a:pt x="5626005" y="6607170"/>
                  <a:pt x="5631359" y="6607170"/>
                </a:cubicBezTo>
                <a:cubicBezTo>
                  <a:pt x="5645219" y="6607170"/>
                  <a:pt x="5654668" y="6600222"/>
                  <a:pt x="5654668" y="6589483"/>
                </a:cubicBezTo>
                <a:cubicBezTo>
                  <a:pt x="5654668" y="6582851"/>
                  <a:pt x="5650573" y="6577166"/>
                  <a:pt x="5643014" y="6574007"/>
                </a:cubicBezTo>
                <a:cubicBezTo>
                  <a:pt x="5635770" y="6570217"/>
                  <a:pt x="5635770" y="6570217"/>
                  <a:pt x="5633250" y="6568638"/>
                </a:cubicBezTo>
                <a:cubicBezTo>
                  <a:pt x="5628840" y="6566111"/>
                  <a:pt x="5627266" y="6564216"/>
                  <a:pt x="5627266" y="6561058"/>
                </a:cubicBezTo>
                <a:cubicBezTo>
                  <a:pt x="5627266" y="6556320"/>
                  <a:pt x="5630729" y="6553162"/>
                  <a:pt x="5636085" y="6553162"/>
                </a:cubicBezTo>
                <a:cubicBezTo>
                  <a:pt x="5641124" y="6553162"/>
                  <a:pt x="5644589" y="6555057"/>
                  <a:pt x="5645849" y="6558215"/>
                </a:cubicBezTo>
                <a:cubicBezTo>
                  <a:pt x="5646794" y="6561058"/>
                  <a:pt x="5646794" y="6561058"/>
                  <a:pt x="5648055" y="6561058"/>
                </a:cubicBezTo>
                <a:cubicBezTo>
                  <a:pt x="5648055" y="6561058"/>
                  <a:pt x="5648055" y="6561058"/>
                  <a:pt x="5649629" y="6561058"/>
                </a:cubicBezTo>
                <a:cubicBezTo>
                  <a:pt x="5650888" y="6561058"/>
                  <a:pt x="5651204" y="6561058"/>
                  <a:pt x="5651204" y="6559163"/>
                </a:cubicBezTo>
                <a:cubicBezTo>
                  <a:pt x="5651204" y="6559163"/>
                  <a:pt x="5651204" y="6559163"/>
                  <a:pt x="5652148" y="6551899"/>
                </a:cubicBezTo>
                <a:cubicBezTo>
                  <a:pt x="5652148" y="6551899"/>
                  <a:pt x="5652148" y="6551899"/>
                  <a:pt x="5652148" y="6551583"/>
                </a:cubicBezTo>
                <a:cubicBezTo>
                  <a:pt x="5652148" y="6550319"/>
                  <a:pt x="5651518" y="6549688"/>
                  <a:pt x="5649943" y="6549056"/>
                </a:cubicBezTo>
                <a:cubicBezTo>
                  <a:pt x="5647109" y="6547793"/>
                  <a:pt x="5642699" y="6546845"/>
                  <a:pt x="5638290" y="6546845"/>
                </a:cubicBezTo>
                <a:close/>
                <a:moveTo>
                  <a:pt x="5579738" y="6546845"/>
                </a:moveTo>
                <a:cubicBezTo>
                  <a:pt x="5579420" y="6546845"/>
                  <a:pt x="5579102" y="6546845"/>
                  <a:pt x="5578786" y="6547159"/>
                </a:cubicBezTo>
                <a:cubicBezTo>
                  <a:pt x="5578786" y="6547159"/>
                  <a:pt x="5578786" y="6547159"/>
                  <a:pt x="5577833" y="6547159"/>
                </a:cubicBezTo>
                <a:cubicBezTo>
                  <a:pt x="5577833" y="6547159"/>
                  <a:pt x="5577833" y="6547159"/>
                  <a:pt x="5561323" y="6549672"/>
                </a:cubicBezTo>
                <a:cubicBezTo>
                  <a:pt x="5559736" y="6549986"/>
                  <a:pt x="5559418" y="6550300"/>
                  <a:pt x="5559418" y="6552185"/>
                </a:cubicBezTo>
                <a:cubicBezTo>
                  <a:pt x="5559418" y="6552185"/>
                  <a:pt x="5559418" y="6552185"/>
                  <a:pt x="5559418" y="6554070"/>
                </a:cubicBezTo>
                <a:cubicBezTo>
                  <a:pt x="5559418" y="6555326"/>
                  <a:pt x="5559736" y="6555640"/>
                  <a:pt x="5562275" y="6555640"/>
                </a:cubicBezTo>
                <a:cubicBezTo>
                  <a:pt x="5565768" y="6555954"/>
                  <a:pt x="5567356" y="6556897"/>
                  <a:pt x="5568308" y="6559724"/>
                </a:cubicBezTo>
                <a:cubicBezTo>
                  <a:pt x="5569578" y="6562865"/>
                  <a:pt x="5570213" y="6569775"/>
                  <a:pt x="5570213" y="6575429"/>
                </a:cubicBezTo>
                <a:cubicBezTo>
                  <a:pt x="5570213" y="6575429"/>
                  <a:pt x="5570213" y="6575429"/>
                  <a:pt x="5570213" y="6579198"/>
                </a:cubicBezTo>
                <a:cubicBezTo>
                  <a:pt x="5570213" y="6586737"/>
                  <a:pt x="5570213" y="6592391"/>
                  <a:pt x="5569895" y="6595218"/>
                </a:cubicBezTo>
                <a:cubicBezTo>
                  <a:pt x="5569895" y="6597731"/>
                  <a:pt x="5569260" y="6598045"/>
                  <a:pt x="5565768" y="6599301"/>
                </a:cubicBezTo>
                <a:cubicBezTo>
                  <a:pt x="5562593" y="6600558"/>
                  <a:pt x="5562593" y="6600558"/>
                  <a:pt x="5562593" y="6602128"/>
                </a:cubicBezTo>
                <a:cubicBezTo>
                  <a:pt x="5562593" y="6602128"/>
                  <a:pt x="5562593" y="6602128"/>
                  <a:pt x="5562593" y="6604013"/>
                </a:cubicBezTo>
                <a:cubicBezTo>
                  <a:pt x="5562593" y="6605269"/>
                  <a:pt x="5562910" y="6605583"/>
                  <a:pt x="5563546" y="6605583"/>
                </a:cubicBezTo>
                <a:cubicBezTo>
                  <a:pt x="5563546" y="6605583"/>
                  <a:pt x="5563546" y="6605583"/>
                  <a:pt x="5564498" y="6605583"/>
                </a:cubicBezTo>
                <a:cubicBezTo>
                  <a:pt x="5567038" y="6605269"/>
                  <a:pt x="5572435" y="6605269"/>
                  <a:pt x="5575928" y="6605269"/>
                </a:cubicBezTo>
                <a:cubicBezTo>
                  <a:pt x="5580690" y="6605269"/>
                  <a:pt x="5589581" y="6605583"/>
                  <a:pt x="5592756" y="6605583"/>
                </a:cubicBezTo>
                <a:cubicBezTo>
                  <a:pt x="5592756" y="6605583"/>
                  <a:pt x="5592756" y="6605583"/>
                  <a:pt x="5593391" y="6605583"/>
                </a:cubicBezTo>
                <a:cubicBezTo>
                  <a:pt x="5594344" y="6605583"/>
                  <a:pt x="5594661" y="6604955"/>
                  <a:pt x="5594661" y="6603699"/>
                </a:cubicBezTo>
                <a:cubicBezTo>
                  <a:pt x="5594661" y="6603699"/>
                  <a:pt x="5594661" y="6603699"/>
                  <a:pt x="5594661" y="6602128"/>
                </a:cubicBezTo>
                <a:cubicBezTo>
                  <a:pt x="5594661" y="6600558"/>
                  <a:pt x="5594661" y="6600558"/>
                  <a:pt x="5591169" y="6599615"/>
                </a:cubicBezTo>
                <a:cubicBezTo>
                  <a:pt x="5586406" y="6598359"/>
                  <a:pt x="5586406" y="6598359"/>
                  <a:pt x="5585453" y="6598045"/>
                </a:cubicBezTo>
                <a:cubicBezTo>
                  <a:pt x="5583866" y="6597102"/>
                  <a:pt x="5583549" y="6596160"/>
                  <a:pt x="5583549" y="6592391"/>
                </a:cubicBezTo>
                <a:cubicBezTo>
                  <a:pt x="5583549" y="6592391"/>
                  <a:pt x="5583549" y="6592391"/>
                  <a:pt x="5583231" y="6584852"/>
                </a:cubicBezTo>
                <a:cubicBezTo>
                  <a:pt x="5583231" y="6584852"/>
                  <a:pt x="5583231" y="6584852"/>
                  <a:pt x="5583231" y="6579826"/>
                </a:cubicBezTo>
                <a:cubicBezTo>
                  <a:pt x="5583231" y="6568205"/>
                  <a:pt x="5583866" y="6566006"/>
                  <a:pt x="5586406" y="6563179"/>
                </a:cubicBezTo>
                <a:cubicBezTo>
                  <a:pt x="5588310" y="6560980"/>
                  <a:pt x="5591803" y="6560038"/>
                  <a:pt x="5595931" y="6560038"/>
                </a:cubicBezTo>
                <a:cubicBezTo>
                  <a:pt x="5598471" y="6560038"/>
                  <a:pt x="5601011" y="6560038"/>
                  <a:pt x="5602280" y="6560666"/>
                </a:cubicBezTo>
                <a:cubicBezTo>
                  <a:pt x="5602915" y="6560666"/>
                  <a:pt x="5603233" y="6560980"/>
                  <a:pt x="5603233" y="6560980"/>
                </a:cubicBezTo>
                <a:cubicBezTo>
                  <a:pt x="5604503" y="6560980"/>
                  <a:pt x="5604821" y="6560038"/>
                  <a:pt x="5604821" y="6558153"/>
                </a:cubicBezTo>
                <a:cubicBezTo>
                  <a:pt x="5604821" y="6558153"/>
                  <a:pt x="5604821" y="6558153"/>
                  <a:pt x="5605456" y="6549672"/>
                </a:cubicBezTo>
                <a:cubicBezTo>
                  <a:pt x="5605456" y="6547788"/>
                  <a:pt x="5604186" y="6546845"/>
                  <a:pt x="5601329" y="6546845"/>
                </a:cubicBezTo>
                <a:cubicBezTo>
                  <a:pt x="5599423" y="6546845"/>
                  <a:pt x="5597518" y="6547159"/>
                  <a:pt x="5595931" y="6547788"/>
                </a:cubicBezTo>
                <a:cubicBezTo>
                  <a:pt x="5592756" y="6548416"/>
                  <a:pt x="5591486" y="6549358"/>
                  <a:pt x="5588310" y="6552813"/>
                </a:cubicBezTo>
                <a:cubicBezTo>
                  <a:pt x="5585771" y="6556268"/>
                  <a:pt x="5585771" y="6556268"/>
                  <a:pt x="5584184" y="6558153"/>
                </a:cubicBezTo>
                <a:cubicBezTo>
                  <a:pt x="5583231" y="6559095"/>
                  <a:pt x="5582278" y="6560038"/>
                  <a:pt x="5581961" y="6560038"/>
                </a:cubicBezTo>
                <a:cubicBezTo>
                  <a:pt x="5581008" y="6560038"/>
                  <a:pt x="5581008" y="6559095"/>
                  <a:pt x="5581008" y="6554070"/>
                </a:cubicBezTo>
                <a:cubicBezTo>
                  <a:pt x="5581008" y="6554070"/>
                  <a:pt x="5581008" y="6554070"/>
                  <a:pt x="5581008" y="6549044"/>
                </a:cubicBezTo>
                <a:cubicBezTo>
                  <a:pt x="5581008" y="6547788"/>
                  <a:pt x="5580373" y="6546845"/>
                  <a:pt x="5579738" y="6546845"/>
                </a:cubicBezTo>
                <a:close/>
                <a:moveTo>
                  <a:pt x="5529792" y="6546845"/>
                </a:moveTo>
                <a:cubicBezTo>
                  <a:pt x="5513711" y="6546845"/>
                  <a:pt x="5502268" y="6560426"/>
                  <a:pt x="5502268" y="6578745"/>
                </a:cubicBezTo>
                <a:cubicBezTo>
                  <a:pt x="5502268" y="6595484"/>
                  <a:pt x="5513093" y="6607170"/>
                  <a:pt x="5529173" y="6607170"/>
                </a:cubicBezTo>
                <a:cubicBezTo>
                  <a:pt x="5533812" y="6607170"/>
                  <a:pt x="5539070" y="6606223"/>
                  <a:pt x="5543090" y="6604328"/>
                </a:cubicBezTo>
                <a:cubicBezTo>
                  <a:pt x="5546182" y="6603064"/>
                  <a:pt x="5547111" y="6602433"/>
                  <a:pt x="5547728" y="6601801"/>
                </a:cubicBezTo>
                <a:cubicBezTo>
                  <a:pt x="5547728" y="6600853"/>
                  <a:pt x="5548657" y="6593273"/>
                  <a:pt x="5548657" y="6591378"/>
                </a:cubicBezTo>
                <a:cubicBezTo>
                  <a:pt x="5548657" y="6590747"/>
                  <a:pt x="5548347" y="6590431"/>
                  <a:pt x="5548038" y="6590431"/>
                </a:cubicBezTo>
                <a:cubicBezTo>
                  <a:pt x="5548038" y="6590431"/>
                  <a:pt x="5548038" y="6590431"/>
                  <a:pt x="5547728" y="6590747"/>
                </a:cubicBezTo>
                <a:cubicBezTo>
                  <a:pt x="5544017" y="6593905"/>
                  <a:pt x="5536287" y="6596748"/>
                  <a:pt x="5530720" y="6596748"/>
                </a:cubicBezTo>
                <a:cubicBezTo>
                  <a:pt x="5521442" y="6596748"/>
                  <a:pt x="5514330" y="6588536"/>
                  <a:pt x="5514330" y="6577166"/>
                </a:cubicBezTo>
                <a:cubicBezTo>
                  <a:pt x="5514330" y="6573060"/>
                  <a:pt x="5514949" y="6572744"/>
                  <a:pt x="5518968" y="6572744"/>
                </a:cubicBezTo>
                <a:cubicBezTo>
                  <a:pt x="5544328" y="6572744"/>
                  <a:pt x="5544328" y="6572744"/>
                  <a:pt x="5544328" y="6572744"/>
                </a:cubicBezTo>
                <a:cubicBezTo>
                  <a:pt x="5548657" y="6572744"/>
                  <a:pt x="5549893" y="6571796"/>
                  <a:pt x="5549893" y="6568638"/>
                </a:cubicBezTo>
                <a:cubicBezTo>
                  <a:pt x="5549893" y="6554741"/>
                  <a:pt x="5542780" y="6546845"/>
                  <a:pt x="5529792" y="6546845"/>
                </a:cubicBezTo>
                <a:close/>
                <a:moveTo>
                  <a:pt x="5444117" y="6546845"/>
                </a:moveTo>
                <a:cubicBezTo>
                  <a:pt x="5442565" y="6546845"/>
                  <a:pt x="5441944" y="6547470"/>
                  <a:pt x="5441944" y="6548407"/>
                </a:cubicBezTo>
                <a:cubicBezTo>
                  <a:pt x="5441944" y="6548407"/>
                  <a:pt x="5441944" y="6548407"/>
                  <a:pt x="5441944" y="6550594"/>
                </a:cubicBezTo>
                <a:cubicBezTo>
                  <a:pt x="5441944" y="6551532"/>
                  <a:pt x="5442565" y="6552157"/>
                  <a:pt x="5443185" y="6552469"/>
                </a:cubicBezTo>
                <a:cubicBezTo>
                  <a:pt x="5445669" y="6553406"/>
                  <a:pt x="5445669" y="6553406"/>
                  <a:pt x="5446600" y="6555593"/>
                </a:cubicBezTo>
                <a:cubicBezTo>
                  <a:pt x="5448462" y="6559968"/>
                  <a:pt x="5450636" y="6565904"/>
                  <a:pt x="5455602" y="6580901"/>
                </a:cubicBezTo>
                <a:cubicBezTo>
                  <a:pt x="5460879" y="6595273"/>
                  <a:pt x="5461810" y="6597772"/>
                  <a:pt x="5463051" y="6601834"/>
                </a:cubicBezTo>
                <a:cubicBezTo>
                  <a:pt x="5464603" y="6605583"/>
                  <a:pt x="5464603" y="6605583"/>
                  <a:pt x="5465535" y="6605583"/>
                </a:cubicBezTo>
                <a:cubicBezTo>
                  <a:pt x="5465845" y="6605583"/>
                  <a:pt x="5466466" y="6605583"/>
                  <a:pt x="5466776" y="6605583"/>
                </a:cubicBezTo>
                <a:cubicBezTo>
                  <a:pt x="5470812" y="6604958"/>
                  <a:pt x="5471122" y="6604958"/>
                  <a:pt x="5472053" y="6604958"/>
                </a:cubicBezTo>
                <a:cubicBezTo>
                  <a:pt x="5473605" y="6604646"/>
                  <a:pt x="5473916" y="6604334"/>
                  <a:pt x="5474226" y="6603709"/>
                </a:cubicBezTo>
                <a:cubicBezTo>
                  <a:pt x="5474846" y="6603084"/>
                  <a:pt x="5474846" y="6603084"/>
                  <a:pt x="5475778" y="6600272"/>
                </a:cubicBezTo>
                <a:cubicBezTo>
                  <a:pt x="5476400" y="6597772"/>
                  <a:pt x="5477331" y="6595898"/>
                  <a:pt x="5480745" y="6586837"/>
                </a:cubicBezTo>
                <a:cubicBezTo>
                  <a:pt x="5490368" y="6562779"/>
                  <a:pt x="5490368" y="6562779"/>
                  <a:pt x="5491608" y="6559343"/>
                </a:cubicBezTo>
                <a:cubicBezTo>
                  <a:pt x="5493471" y="6554656"/>
                  <a:pt x="5494092" y="6553406"/>
                  <a:pt x="5495334" y="6552782"/>
                </a:cubicBezTo>
                <a:cubicBezTo>
                  <a:pt x="5497506" y="6552157"/>
                  <a:pt x="5497506" y="6552157"/>
                  <a:pt x="5497506" y="6550594"/>
                </a:cubicBezTo>
                <a:cubicBezTo>
                  <a:pt x="5497506" y="6550594"/>
                  <a:pt x="5497506" y="6550594"/>
                  <a:pt x="5497506" y="6548407"/>
                </a:cubicBezTo>
                <a:cubicBezTo>
                  <a:pt x="5497506" y="6547470"/>
                  <a:pt x="5497196" y="6546845"/>
                  <a:pt x="5496265" y="6546845"/>
                </a:cubicBezTo>
                <a:cubicBezTo>
                  <a:pt x="5496265" y="6546845"/>
                  <a:pt x="5496265" y="6546845"/>
                  <a:pt x="5495334" y="6546845"/>
                </a:cubicBezTo>
                <a:cubicBezTo>
                  <a:pt x="5493161" y="6547158"/>
                  <a:pt x="5490677" y="6547470"/>
                  <a:pt x="5488505" y="6547470"/>
                </a:cubicBezTo>
                <a:cubicBezTo>
                  <a:pt x="5486332" y="6547470"/>
                  <a:pt x="5481676" y="6547158"/>
                  <a:pt x="5480434" y="6547158"/>
                </a:cubicBezTo>
                <a:cubicBezTo>
                  <a:pt x="5479814" y="6546845"/>
                  <a:pt x="5479503" y="6546845"/>
                  <a:pt x="5479193" y="6546845"/>
                </a:cubicBezTo>
                <a:cubicBezTo>
                  <a:pt x="5478262" y="6546845"/>
                  <a:pt x="5477951" y="6547470"/>
                  <a:pt x="5477951" y="6548407"/>
                </a:cubicBezTo>
                <a:cubicBezTo>
                  <a:pt x="5477951" y="6548407"/>
                  <a:pt x="5477951" y="6548407"/>
                  <a:pt x="5477951" y="6550594"/>
                </a:cubicBezTo>
                <a:cubicBezTo>
                  <a:pt x="5477951" y="6551532"/>
                  <a:pt x="5478262" y="6551844"/>
                  <a:pt x="5479503" y="6552469"/>
                </a:cubicBezTo>
                <a:cubicBezTo>
                  <a:pt x="5482297" y="6552782"/>
                  <a:pt x="5484159" y="6554344"/>
                  <a:pt x="5484159" y="6555593"/>
                </a:cubicBezTo>
                <a:cubicBezTo>
                  <a:pt x="5484159" y="6556843"/>
                  <a:pt x="5483228" y="6559968"/>
                  <a:pt x="5479814" y="6569966"/>
                </a:cubicBezTo>
                <a:cubicBezTo>
                  <a:pt x="5479814" y="6569966"/>
                  <a:pt x="5479814" y="6569966"/>
                  <a:pt x="5476400" y="6579026"/>
                </a:cubicBezTo>
                <a:cubicBezTo>
                  <a:pt x="5475778" y="6581526"/>
                  <a:pt x="5475157" y="6583713"/>
                  <a:pt x="5474537" y="6585587"/>
                </a:cubicBezTo>
                <a:cubicBezTo>
                  <a:pt x="5474537" y="6585587"/>
                  <a:pt x="5474537" y="6585587"/>
                  <a:pt x="5473605" y="6588712"/>
                </a:cubicBezTo>
                <a:cubicBezTo>
                  <a:pt x="5473605" y="6588712"/>
                  <a:pt x="5473605" y="6588712"/>
                  <a:pt x="5472985" y="6590274"/>
                </a:cubicBezTo>
                <a:cubicBezTo>
                  <a:pt x="5472985" y="6591211"/>
                  <a:pt x="5472674" y="6591524"/>
                  <a:pt x="5472674" y="6591524"/>
                </a:cubicBezTo>
                <a:cubicBezTo>
                  <a:pt x="5472363" y="6591524"/>
                  <a:pt x="5470191" y="6584338"/>
                  <a:pt x="5466776" y="6572777"/>
                </a:cubicBezTo>
                <a:cubicBezTo>
                  <a:pt x="5466776" y="6572777"/>
                  <a:pt x="5466776" y="6572777"/>
                  <a:pt x="5463983" y="6563717"/>
                </a:cubicBezTo>
                <a:cubicBezTo>
                  <a:pt x="5463672" y="6561842"/>
                  <a:pt x="5463051" y="6560280"/>
                  <a:pt x="5462431" y="6558405"/>
                </a:cubicBezTo>
                <a:cubicBezTo>
                  <a:pt x="5462120" y="6557468"/>
                  <a:pt x="5462120" y="6556843"/>
                  <a:pt x="5462120" y="6556218"/>
                </a:cubicBezTo>
                <a:cubicBezTo>
                  <a:pt x="5462120" y="6554656"/>
                  <a:pt x="5463051" y="6553719"/>
                  <a:pt x="5466466" y="6552782"/>
                </a:cubicBezTo>
                <a:cubicBezTo>
                  <a:pt x="5469260" y="6552157"/>
                  <a:pt x="5469571" y="6552157"/>
                  <a:pt x="5469571" y="6550594"/>
                </a:cubicBezTo>
                <a:cubicBezTo>
                  <a:pt x="5469571" y="6550594"/>
                  <a:pt x="5469571" y="6550594"/>
                  <a:pt x="5469571" y="6548407"/>
                </a:cubicBezTo>
                <a:cubicBezTo>
                  <a:pt x="5469571" y="6547470"/>
                  <a:pt x="5468949" y="6546845"/>
                  <a:pt x="5468018" y="6546845"/>
                </a:cubicBezTo>
                <a:cubicBezTo>
                  <a:pt x="5468018" y="6546845"/>
                  <a:pt x="5468018" y="6546845"/>
                  <a:pt x="5466466" y="6546845"/>
                </a:cubicBezTo>
                <a:cubicBezTo>
                  <a:pt x="5463362" y="6547158"/>
                  <a:pt x="5460257" y="6547470"/>
                  <a:pt x="5454980" y="6547470"/>
                </a:cubicBezTo>
                <a:cubicBezTo>
                  <a:pt x="5452188" y="6547470"/>
                  <a:pt x="5450325" y="6547470"/>
                  <a:pt x="5449394" y="6547158"/>
                </a:cubicBezTo>
                <a:cubicBezTo>
                  <a:pt x="5444117" y="6546845"/>
                  <a:pt x="5444117" y="6546845"/>
                  <a:pt x="5444117" y="6546845"/>
                </a:cubicBezTo>
                <a:close/>
                <a:moveTo>
                  <a:pt x="5428389" y="6546845"/>
                </a:moveTo>
                <a:cubicBezTo>
                  <a:pt x="5428076" y="6546845"/>
                  <a:pt x="5427761" y="6546845"/>
                  <a:pt x="5427448" y="6547159"/>
                </a:cubicBezTo>
                <a:cubicBezTo>
                  <a:pt x="5427448" y="6547159"/>
                  <a:pt x="5427448" y="6547159"/>
                  <a:pt x="5426506" y="6547159"/>
                </a:cubicBezTo>
                <a:cubicBezTo>
                  <a:pt x="5426506" y="6547159"/>
                  <a:pt x="5426506" y="6547159"/>
                  <a:pt x="5410491" y="6549044"/>
                </a:cubicBezTo>
                <a:cubicBezTo>
                  <a:pt x="5408921" y="6549044"/>
                  <a:pt x="5408608" y="6549358"/>
                  <a:pt x="5408608" y="6550615"/>
                </a:cubicBezTo>
                <a:cubicBezTo>
                  <a:pt x="5408608" y="6550615"/>
                  <a:pt x="5408608" y="6550615"/>
                  <a:pt x="5408608" y="6552813"/>
                </a:cubicBezTo>
                <a:cubicBezTo>
                  <a:pt x="5408608" y="6554070"/>
                  <a:pt x="5409235" y="6554384"/>
                  <a:pt x="5411747" y="6554698"/>
                </a:cubicBezTo>
                <a:cubicBezTo>
                  <a:pt x="5416458" y="6555012"/>
                  <a:pt x="5416772" y="6555954"/>
                  <a:pt x="5416772" y="6569775"/>
                </a:cubicBezTo>
                <a:cubicBezTo>
                  <a:pt x="5416772" y="6569775"/>
                  <a:pt x="5416772" y="6569775"/>
                  <a:pt x="5416772" y="6579198"/>
                </a:cubicBezTo>
                <a:cubicBezTo>
                  <a:pt x="5416772" y="6586737"/>
                  <a:pt x="5416458" y="6592077"/>
                  <a:pt x="5416458" y="6595218"/>
                </a:cubicBezTo>
                <a:cubicBezTo>
                  <a:pt x="5416144" y="6597731"/>
                  <a:pt x="5415515" y="6598045"/>
                  <a:pt x="5412375" y="6599301"/>
                </a:cubicBezTo>
                <a:cubicBezTo>
                  <a:pt x="5408608" y="6600558"/>
                  <a:pt x="5408608" y="6600558"/>
                  <a:pt x="5408608" y="6602128"/>
                </a:cubicBezTo>
                <a:cubicBezTo>
                  <a:pt x="5408608" y="6602128"/>
                  <a:pt x="5408608" y="6602128"/>
                  <a:pt x="5408608" y="6604013"/>
                </a:cubicBezTo>
                <a:cubicBezTo>
                  <a:pt x="5408608" y="6605269"/>
                  <a:pt x="5408921" y="6605583"/>
                  <a:pt x="5409863" y="6605583"/>
                </a:cubicBezTo>
                <a:cubicBezTo>
                  <a:pt x="5409863" y="6605583"/>
                  <a:pt x="5409863" y="6605583"/>
                  <a:pt x="5410805" y="6605583"/>
                </a:cubicBezTo>
                <a:cubicBezTo>
                  <a:pt x="5413632" y="6605269"/>
                  <a:pt x="5418970" y="6605269"/>
                  <a:pt x="5423052" y="6605269"/>
                </a:cubicBezTo>
                <a:cubicBezTo>
                  <a:pt x="5427448" y="6605269"/>
                  <a:pt x="5432472" y="6605269"/>
                  <a:pt x="5435298" y="6605583"/>
                </a:cubicBezTo>
                <a:cubicBezTo>
                  <a:pt x="5435298" y="6605583"/>
                  <a:pt x="5435298" y="6605583"/>
                  <a:pt x="5435926" y="6605583"/>
                </a:cubicBezTo>
                <a:cubicBezTo>
                  <a:pt x="5436868" y="6605583"/>
                  <a:pt x="5437183" y="6605269"/>
                  <a:pt x="5437183" y="6604013"/>
                </a:cubicBezTo>
                <a:cubicBezTo>
                  <a:pt x="5437183" y="6604013"/>
                  <a:pt x="5437183" y="6604013"/>
                  <a:pt x="5437183" y="6602128"/>
                </a:cubicBezTo>
                <a:cubicBezTo>
                  <a:pt x="5437183" y="6600558"/>
                  <a:pt x="5437183" y="6600558"/>
                  <a:pt x="5433728" y="6599301"/>
                </a:cubicBezTo>
                <a:cubicBezTo>
                  <a:pt x="5430588" y="6598359"/>
                  <a:pt x="5429959" y="6597731"/>
                  <a:pt x="5429646" y="6595218"/>
                </a:cubicBezTo>
                <a:cubicBezTo>
                  <a:pt x="5429646" y="6592391"/>
                  <a:pt x="5429331" y="6586109"/>
                  <a:pt x="5429331" y="6579198"/>
                </a:cubicBezTo>
                <a:cubicBezTo>
                  <a:pt x="5429331" y="6579198"/>
                  <a:pt x="5429331" y="6579198"/>
                  <a:pt x="5429331" y="6573544"/>
                </a:cubicBezTo>
                <a:cubicBezTo>
                  <a:pt x="5429331" y="6566948"/>
                  <a:pt x="5429646" y="6555640"/>
                  <a:pt x="5429646" y="6553756"/>
                </a:cubicBezTo>
                <a:cubicBezTo>
                  <a:pt x="5429959" y="6549358"/>
                  <a:pt x="5429959" y="6549358"/>
                  <a:pt x="5429959" y="6549044"/>
                </a:cubicBezTo>
                <a:cubicBezTo>
                  <a:pt x="5429959" y="6547788"/>
                  <a:pt x="5429331" y="6546845"/>
                  <a:pt x="5428389" y="6546845"/>
                </a:cubicBezTo>
                <a:close/>
                <a:moveTo>
                  <a:pt x="5351999" y="6546845"/>
                </a:moveTo>
                <a:cubicBezTo>
                  <a:pt x="5351683" y="6546845"/>
                  <a:pt x="5351051" y="6547159"/>
                  <a:pt x="5350103" y="6547159"/>
                </a:cubicBezTo>
                <a:cubicBezTo>
                  <a:pt x="5350103" y="6547159"/>
                  <a:pt x="5350103" y="6547159"/>
                  <a:pt x="5333988" y="6549044"/>
                </a:cubicBezTo>
                <a:cubicBezTo>
                  <a:pt x="5332723" y="6549358"/>
                  <a:pt x="5332408" y="6549672"/>
                  <a:pt x="5332408" y="6551557"/>
                </a:cubicBezTo>
                <a:cubicBezTo>
                  <a:pt x="5332408" y="6551557"/>
                  <a:pt x="5332408" y="6551557"/>
                  <a:pt x="5332408" y="6553756"/>
                </a:cubicBezTo>
                <a:cubicBezTo>
                  <a:pt x="5332408" y="6555012"/>
                  <a:pt x="5333040" y="6555012"/>
                  <a:pt x="5335568" y="6555326"/>
                </a:cubicBezTo>
                <a:cubicBezTo>
                  <a:pt x="5339043" y="6555640"/>
                  <a:pt x="5340308" y="6556268"/>
                  <a:pt x="5340940" y="6558467"/>
                </a:cubicBezTo>
                <a:cubicBezTo>
                  <a:pt x="5341572" y="6560352"/>
                  <a:pt x="5342203" y="6569461"/>
                  <a:pt x="5342203" y="6575115"/>
                </a:cubicBezTo>
                <a:cubicBezTo>
                  <a:pt x="5342203" y="6575115"/>
                  <a:pt x="5342203" y="6575115"/>
                  <a:pt x="5342203" y="6579198"/>
                </a:cubicBezTo>
                <a:cubicBezTo>
                  <a:pt x="5342203" y="6586423"/>
                  <a:pt x="5341888" y="6592705"/>
                  <a:pt x="5341888" y="6595218"/>
                </a:cubicBezTo>
                <a:cubicBezTo>
                  <a:pt x="5341572" y="6597731"/>
                  <a:pt x="5340940" y="6598359"/>
                  <a:pt x="5337463" y="6599301"/>
                </a:cubicBezTo>
                <a:cubicBezTo>
                  <a:pt x="5334303" y="6600558"/>
                  <a:pt x="5334303" y="6600558"/>
                  <a:pt x="5334303" y="6602128"/>
                </a:cubicBezTo>
                <a:cubicBezTo>
                  <a:pt x="5334303" y="6602128"/>
                  <a:pt x="5334303" y="6602128"/>
                  <a:pt x="5334303" y="6604013"/>
                </a:cubicBezTo>
                <a:cubicBezTo>
                  <a:pt x="5334303" y="6605269"/>
                  <a:pt x="5334620" y="6605583"/>
                  <a:pt x="5335252" y="6605583"/>
                </a:cubicBezTo>
                <a:cubicBezTo>
                  <a:pt x="5335252" y="6605583"/>
                  <a:pt x="5335252" y="6605583"/>
                  <a:pt x="5336200" y="6605583"/>
                </a:cubicBezTo>
                <a:cubicBezTo>
                  <a:pt x="5338728" y="6605269"/>
                  <a:pt x="5344415" y="6605269"/>
                  <a:pt x="5348523" y="6605269"/>
                </a:cubicBezTo>
                <a:cubicBezTo>
                  <a:pt x="5352948" y="6605269"/>
                  <a:pt x="5358003" y="6605269"/>
                  <a:pt x="5360847" y="6605583"/>
                </a:cubicBezTo>
                <a:cubicBezTo>
                  <a:pt x="5360847" y="6605583"/>
                  <a:pt x="5360847" y="6605583"/>
                  <a:pt x="5361479" y="6605583"/>
                </a:cubicBezTo>
                <a:cubicBezTo>
                  <a:pt x="5362427" y="6605583"/>
                  <a:pt x="5362743" y="6605269"/>
                  <a:pt x="5362743" y="6604013"/>
                </a:cubicBezTo>
                <a:cubicBezTo>
                  <a:pt x="5362743" y="6604013"/>
                  <a:pt x="5362743" y="6604013"/>
                  <a:pt x="5362743" y="6602128"/>
                </a:cubicBezTo>
                <a:cubicBezTo>
                  <a:pt x="5362743" y="6600558"/>
                  <a:pt x="5362743" y="6600558"/>
                  <a:pt x="5359267" y="6599301"/>
                </a:cubicBezTo>
                <a:cubicBezTo>
                  <a:pt x="5356108" y="6598359"/>
                  <a:pt x="5355475" y="6597731"/>
                  <a:pt x="5355159" y="6595218"/>
                </a:cubicBezTo>
                <a:cubicBezTo>
                  <a:pt x="5355159" y="6592391"/>
                  <a:pt x="5354843" y="6586423"/>
                  <a:pt x="5354843" y="6579198"/>
                </a:cubicBezTo>
                <a:cubicBezTo>
                  <a:pt x="5354843" y="6579198"/>
                  <a:pt x="5354843" y="6579198"/>
                  <a:pt x="5354843" y="6576371"/>
                </a:cubicBezTo>
                <a:cubicBezTo>
                  <a:pt x="5354843" y="6568833"/>
                  <a:pt x="5355475" y="6566320"/>
                  <a:pt x="5357371" y="6563493"/>
                </a:cubicBezTo>
                <a:cubicBezTo>
                  <a:pt x="5359899" y="6559724"/>
                  <a:pt x="5364007" y="6557525"/>
                  <a:pt x="5368747" y="6557525"/>
                </a:cubicBezTo>
                <a:cubicBezTo>
                  <a:pt x="5372855" y="6557525"/>
                  <a:pt x="5376015" y="6559410"/>
                  <a:pt x="5377279" y="6562551"/>
                </a:cubicBezTo>
                <a:cubicBezTo>
                  <a:pt x="5377911" y="6565063"/>
                  <a:pt x="5378227" y="6568205"/>
                  <a:pt x="5378227" y="6575429"/>
                </a:cubicBezTo>
                <a:cubicBezTo>
                  <a:pt x="5378227" y="6575429"/>
                  <a:pt x="5378227" y="6575429"/>
                  <a:pt x="5378227" y="6579198"/>
                </a:cubicBezTo>
                <a:cubicBezTo>
                  <a:pt x="5378227" y="6586109"/>
                  <a:pt x="5378227" y="6592391"/>
                  <a:pt x="5378227" y="6595218"/>
                </a:cubicBezTo>
                <a:cubicBezTo>
                  <a:pt x="5377911" y="6597731"/>
                  <a:pt x="5377279" y="6598359"/>
                  <a:pt x="5373803" y="6599301"/>
                </a:cubicBezTo>
                <a:cubicBezTo>
                  <a:pt x="5370643" y="6600558"/>
                  <a:pt x="5370327" y="6600558"/>
                  <a:pt x="5370327" y="6602128"/>
                </a:cubicBezTo>
                <a:cubicBezTo>
                  <a:pt x="5370327" y="6602128"/>
                  <a:pt x="5370327" y="6602128"/>
                  <a:pt x="5370327" y="6604013"/>
                </a:cubicBezTo>
                <a:cubicBezTo>
                  <a:pt x="5370327" y="6605269"/>
                  <a:pt x="5370643" y="6605583"/>
                  <a:pt x="5371591" y="6605583"/>
                </a:cubicBezTo>
                <a:cubicBezTo>
                  <a:pt x="5371591" y="6605583"/>
                  <a:pt x="5371591" y="6605583"/>
                  <a:pt x="5372539" y="6605583"/>
                </a:cubicBezTo>
                <a:cubicBezTo>
                  <a:pt x="5375383" y="6605269"/>
                  <a:pt x="5380755" y="6605269"/>
                  <a:pt x="5384862" y="6605269"/>
                </a:cubicBezTo>
                <a:cubicBezTo>
                  <a:pt x="5388970" y="6605269"/>
                  <a:pt x="5394026" y="6605269"/>
                  <a:pt x="5396870" y="6605583"/>
                </a:cubicBezTo>
                <a:cubicBezTo>
                  <a:pt x="5396870" y="6605583"/>
                  <a:pt x="5396870" y="6605583"/>
                  <a:pt x="5397819" y="6605583"/>
                </a:cubicBezTo>
                <a:cubicBezTo>
                  <a:pt x="5398766" y="6605583"/>
                  <a:pt x="5399082" y="6605269"/>
                  <a:pt x="5399082" y="6604013"/>
                </a:cubicBezTo>
                <a:cubicBezTo>
                  <a:pt x="5399082" y="6604013"/>
                  <a:pt x="5399082" y="6604013"/>
                  <a:pt x="5399082" y="6602128"/>
                </a:cubicBezTo>
                <a:cubicBezTo>
                  <a:pt x="5399082" y="6600558"/>
                  <a:pt x="5398766" y="6600558"/>
                  <a:pt x="5395606" y="6599301"/>
                </a:cubicBezTo>
                <a:cubicBezTo>
                  <a:pt x="5392130" y="6598359"/>
                  <a:pt x="5391499" y="6597731"/>
                  <a:pt x="5391182" y="6595218"/>
                </a:cubicBezTo>
                <a:cubicBezTo>
                  <a:pt x="5391182" y="6592705"/>
                  <a:pt x="5391182" y="6586109"/>
                  <a:pt x="5391182" y="6579198"/>
                </a:cubicBezTo>
                <a:cubicBezTo>
                  <a:pt x="5391182" y="6579198"/>
                  <a:pt x="5391182" y="6579198"/>
                  <a:pt x="5391182" y="6575429"/>
                </a:cubicBezTo>
                <a:cubicBezTo>
                  <a:pt x="5391182" y="6558467"/>
                  <a:pt x="5391182" y="6558467"/>
                  <a:pt x="5390234" y="6555640"/>
                </a:cubicBezTo>
                <a:cubicBezTo>
                  <a:pt x="5388022" y="6549986"/>
                  <a:pt x="5382019" y="6546845"/>
                  <a:pt x="5374119" y="6546845"/>
                </a:cubicBezTo>
                <a:cubicBezTo>
                  <a:pt x="5367483" y="6546845"/>
                  <a:pt x="5364639" y="6548416"/>
                  <a:pt x="5359267" y="6554384"/>
                </a:cubicBezTo>
                <a:cubicBezTo>
                  <a:pt x="5359267" y="6554384"/>
                  <a:pt x="5359267" y="6554384"/>
                  <a:pt x="5357371" y="6556583"/>
                </a:cubicBezTo>
                <a:cubicBezTo>
                  <a:pt x="5357371" y="6556583"/>
                  <a:pt x="5357371" y="6556583"/>
                  <a:pt x="5356108" y="6557839"/>
                </a:cubicBezTo>
                <a:cubicBezTo>
                  <a:pt x="5355791" y="6558467"/>
                  <a:pt x="5355159" y="6558781"/>
                  <a:pt x="5354843" y="6558781"/>
                </a:cubicBezTo>
                <a:cubicBezTo>
                  <a:pt x="5354211" y="6558781"/>
                  <a:pt x="5353895" y="6557525"/>
                  <a:pt x="5353895" y="6556268"/>
                </a:cubicBezTo>
                <a:cubicBezTo>
                  <a:pt x="5353895" y="6555640"/>
                  <a:pt x="5353579" y="6549986"/>
                  <a:pt x="5353263" y="6549044"/>
                </a:cubicBezTo>
                <a:cubicBezTo>
                  <a:pt x="5353263" y="6547788"/>
                  <a:pt x="5352631" y="6546845"/>
                  <a:pt x="5351999" y="6546845"/>
                </a:cubicBezTo>
                <a:close/>
                <a:moveTo>
                  <a:pt x="5104680" y="6546845"/>
                </a:moveTo>
                <a:cubicBezTo>
                  <a:pt x="5104369" y="6546845"/>
                  <a:pt x="5103746" y="6547159"/>
                  <a:pt x="5102503" y="6547159"/>
                </a:cubicBezTo>
                <a:cubicBezTo>
                  <a:pt x="5102503" y="6547159"/>
                  <a:pt x="5102503" y="6547159"/>
                  <a:pt x="5086626" y="6548730"/>
                </a:cubicBezTo>
                <a:cubicBezTo>
                  <a:pt x="5085071" y="6549045"/>
                  <a:pt x="5084759" y="6549359"/>
                  <a:pt x="5084759" y="6550616"/>
                </a:cubicBezTo>
                <a:cubicBezTo>
                  <a:pt x="5084759" y="6550616"/>
                  <a:pt x="5084759" y="6550616"/>
                  <a:pt x="5084759" y="6552815"/>
                </a:cubicBezTo>
                <a:cubicBezTo>
                  <a:pt x="5084759" y="6554072"/>
                  <a:pt x="5085071" y="6554386"/>
                  <a:pt x="5087561" y="6554700"/>
                </a:cubicBezTo>
                <a:cubicBezTo>
                  <a:pt x="5092231" y="6555014"/>
                  <a:pt x="5092542" y="6556271"/>
                  <a:pt x="5092542" y="6569781"/>
                </a:cubicBezTo>
                <a:cubicBezTo>
                  <a:pt x="5092542" y="6569781"/>
                  <a:pt x="5092542" y="6569781"/>
                  <a:pt x="5092542" y="6580150"/>
                </a:cubicBezTo>
                <a:cubicBezTo>
                  <a:pt x="5092542" y="6580150"/>
                  <a:pt x="5092542" y="6580150"/>
                  <a:pt x="5092542" y="6585805"/>
                </a:cubicBezTo>
                <a:cubicBezTo>
                  <a:pt x="5092231" y="6588004"/>
                  <a:pt x="5092231" y="6589890"/>
                  <a:pt x="5092231" y="6591146"/>
                </a:cubicBezTo>
                <a:cubicBezTo>
                  <a:pt x="5092231" y="6597430"/>
                  <a:pt x="5093786" y="6601515"/>
                  <a:pt x="5097521" y="6603714"/>
                </a:cubicBezTo>
                <a:cubicBezTo>
                  <a:pt x="5100322" y="6605599"/>
                  <a:pt x="5104369" y="6606856"/>
                  <a:pt x="5108727" y="6606856"/>
                </a:cubicBezTo>
                <a:cubicBezTo>
                  <a:pt x="5114640" y="6606856"/>
                  <a:pt x="5116821" y="6605599"/>
                  <a:pt x="5124289" y="6598373"/>
                </a:cubicBezTo>
                <a:cubicBezTo>
                  <a:pt x="5125847" y="6596802"/>
                  <a:pt x="5126469" y="6596488"/>
                  <a:pt x="5126781" y="6596488"/>
                </a:cubicBezTo>
                <a:cubicBezTo>
                  <a:pt x="5127402" y="6596488"/>
                  <a:pt x="5127713" y="6597430"/>
                  <a:pt x="5127713" y="6599001"/>
                </a:cubicBezTo>
                <a:cubicBezTo>
                  <a:pt x="5128648" y="6607170"/>
                  <a:pt x="5128648" y="6607170"/>
                  <a:pt x="5129893" y="6607170"/>
                </a:cubicBezTo>
                <a:cubicBezTo>
                  <a:pt x="5129893" y="6607170"/>
                  <a:pt x="5130517" y="6606856"/>
                  <a:pt x="5131449" y="6606856"/>
                </a:cubicBezTo>
                <a:cubicBezTo>
                  <a:pt x="5131449" y="6606856"/>
                  <a:pt x="5131449" y="6606856"/>
                  <a:pt x="5146390" y="6604657"/>
                </a:cubicBezTo>
                <a:cubicBezTo>
                  <a:pt x="5147945" y="6604657"/>
                  <a:pt x="5148257" y="6604028"/>
                  <a:pt x="5148257" y="6602772"/>
                </a:cubicBezTo>
                <a:cubicBezTo>
                  <a:pt x="5148257" y="6602772"/>
                  <a:pt x="5148257" y="6602772"/>
                  <a:pt x="5148257" y="6601201"/>
                </a:cubicBezTo>
                <a:cubicBezTo>
                  <a:pt x="5148257" y="6599944"/>
                  <a:pt x="5147945" y="6599315"/>
                  <a:pt x="5146078" y="6599315"/>
                </a:cubicBezTo>
                <a:cubicBezTo>
                  <a:pt x="5142032" y="6598687"/>
                  <a:pt x="5140788" y="6597744"/>
                  <a:pt x="5140475" y="6594603"/>
                </a:cubicBezTo>
                <a:cubicBezTo>
                  <a:pt x="5140165" y="6592717"/>
                  <a:pt x="5140165" y="6586119"/>
                  <a:pt x="5140165" y="6575437"/>
                </a:cubicBezTo>
                <a:cubicBezTo>
                  <a:pt x="5140165" y="6575437"/>
                  <a:pt x="5140165" y="6575437"/>
                  <a:pt x="5140165" y="6567268"/>
                </a:cubicBezTo>
                <a:cubicBezTo>
                  <a:pt x="5140165" y="6564440"/>
                  <a:pt x="5140165" y="6561612"/>
                  <a:pt x="5140165" y="6559413"/>
                </a:cubicBezTo>
                <a:cubicBezTo>
                  <a:pt x="5140165" y="6554386"/>
                  <a:pt x="5140165" y="6554386"/>
                  <a:pt x="5140475" y="6551558"/>
                </a:cubicBezTo>
                <a:cubicBezTo>
                  <a:pt x="5140475" y="6551558"/>
                  <a:pt x="5140475" y="6551558"/>
                  <a:pt x="5140475" y="6548416"/>
                </a:cubicBezTo>
                <a:cubicBezTo>
                  <a:pt x="5140475" y="6547474"/>
                  <a:pt x="5140165" y="6546845"/>
                  <a:pt x="5138920" y="6546845"/>
                </a:cubicBezTo>
                <a:cubicBezTo>
                  <a:pt x="5138608" y="6546845"/>
                  <a:pt x="5137985" y="6546845"/>
                  <a:pt x="5137364" y="6547159"/>
                </a:cubicBezTo>
                <a:cubicBezTo>
                  <a:pt x="5137364" y="6547159"/>
                  <a:pt x="5137364" y="6547159"/>
                  <a:pt x="5121488" y="6548730"/>
                </a:cubicBezTo>
                <a:cubicBezTo>
                  <a:pt x="5119933" y="6549045"/>
                  <a:pt x="5119621" y="6549359"/>
                  <a:pt x="5119621" y="6550616"/>
                </a:cubicBezTo>
                <a:cubicBezTo>
                  <a:pt x="5119621" y="6550616"/>
                  <a:pt x="5119621" y="6550616"/>
                  <a:pt x="5119621" y="6552815"/>
                </a:cubicBezTo>
                <a:cubicBezTo>
                  <a:pt x="5119621" y="6553757"/>
                  <a:pt x="5120245" y="6554386"/>
                  <a:pt x="5122734" y="6554386"/>
                </a:cubicBezTo>
                <a:cubicBezTo>
                  <a:pt x="5125224" y="6554700"/>
                  <a:pt x="5126469" y="6555643"/>
                  <a:pt x="5126781" y="6557842"/>
                </a:cubicBezTo>
                <a:cubicBezTo>
                  <a:pt x="5127093" y="6559099"/>
                  <a:pt x="5127402" y="6565068"/>
                  <a:pt x="5127402" y="6569781"/>
                </a:cubicBezTo>
                <a:cubicBezTo>
                  <a:pt x="5127402" y="6569781"/>
                  <a:pt x="5127402" y="6569781"/>
                  <a:pt x="5127402" y="6575437"/>
                </a:cubicBezTo>
                <a:cubicBezTo>
                  <a:pt x="5127402" y="6584234"/>
                  <a:pt x="5127093" y="6587376"/>
                  <a:pt x="5125536" y="6589890"/>
                </a:cubicBezTo>
                <a:cubicBezTo>
                  <a:pt x="5123669" y="6593974"/>
                  <a:pt x="5118999" y="6596488"/>
                  <a:pt x="5113706" y="6596488"/>
                </a:cubicBezTo>
                <a:cubicBezTo>
                  <a:pt x="5110594" y="6596488"/>
                  <a:pt x="5108104" y="6595545"/>
                  <a:pt x="5106858" y="6593346"/>
                </a:cubicBezTo>
                <a:cubicBezTo>
                  <a:pt x="5105303" y="6590832"/>
                  <a:pt x="5104992" y="6589261"/>
                  <a:pt x="5104992" y="6578579"/>
                </a:cubicBezTo>
                <a:cubicBezTo>
                  <a:pt x="5104992" y="6578579"/>
                  <a:pt x="5104992" y="6578579"/>
                  <a:pt x="5104992" y="6569467"/>
                </a:cubicBezTo>
                <a:cubicBezTo>
                  <a:pt x="5104992" y="6563812"/>
                  <a:pt x="5105303" y="6556585"/>
                  <a:pt x="5105615" y="6550930"/>
                </a:cubicBezTo>
                <a:cubicBezTo>
                  <a:pt x="5105615" y="6549987"/>
                  <a:pt x="5105615" y="6549045"/>
                  <a:pt x="5105615" y="6548416"/>
                </a:cubicBezTo>
                <a:cubicBezTo>
                  <a:pt x="5105615" y="6547474"/>
                  <a:pt x="5105303" y="6546845"/>
                  <a:pt x="5104680" y="6546845"/>
                </a:cubicBezTo>
                <a:close/>
                <a:moveTo>
                  <a:pt x="5051099" y="6546845"/>
                </a:moveTo>
                <a:cubicBezTo>
                  <a:pt x="5042309" y="6546845"/>
                  <a:pt x="5036030" y="6549688"/>
                  <a:pt x="5031008" y="6555689"/>
                </a:cubicBezTo>
                <a:cubicBezTo>
                  <a:pt x="5025671" y="6561374"/>
                  <a:pt x="5022846" y="6569586"/>
                  <a:pt x="5022846" y="6578745"/>
                </a:cubicBezTo>
                <a:cubicBezTo>
                  <a:pt x="5022846" y="6596116"/>
                  <a:pt x="5033205" y="6607170"/>
                  <a:pt x="5048901" y="6607170"/>
                </a:cubicBezTo>
                <a:cubicBezTo>
                  <a:pt x="5058633" y="6607170"/>
                  <a:pt x="5066169" y="6603696"/>
                  <a:pt x="5071190" y="6597063"/>
                </a:cubicBezTo>
                <a:cubicBezTo>
                  <a:pt x="5075899" y="6591694"/>
                  <a:pt x="5078410" y="6583482"/>
                  <a:pt x="5078410" y="6575586"/>
                </a:cubicBezTo>
                <a:cubicBezTo>
                  <a:pt x="5078410" y="6569586"/>
                  <a:pt x="5076840" y="6563900"/>
                  <a:pt x="5074329" y="6559163"/>
                </a:cubicBezTo>
                <a:cubicBezTo>
                  <a:pt x="5069934" y="6551267"/>
                  <a:pt x="5061458" y="6546845"/>
                  <a:pt x="5051099" y="6546845"/>
                </a:cubicBezTo>
                <a:close/>
                <a:moveTo>
                  <a:pt x="4855937" y="6546845"/>
                </a:moveTo>
                <a:cubicBezTo>
                  <a:pt x="4851734" y="6546845"/>
                  <a:pt x="4845270" y="6547803"/>
                  <a:pt x="4841392" y="6548760"/>
                </a:cubicBezTo>
                <a:cubicBezTo>
                  <a:pt x="4837839" y="6549718"/>
                  <a:pt x="4836868" y="6550675"/>
                  <a:pt x="4836547" y="6553866"/>
                </a:cubicBezTo>
                <a:cubicBezTo>
                  <a:pt x="4835896" y="6559930"/>
                  <a:pt x="4835896" y="6559930"/>
                  <a:pt x="4835896" y="6559930"/>
                </a:cubicBezTo>
                <a:cubicBezTo>
                  <a:pt x="4835896" y="6560568"/>
                  <a:pt x="4835896" y="6560568"/>
                  <a:pt x="4835896" y="6560568"/>
                </a:cubicBezTo>
                <a:cubicBezTo>
                  <a:pt x="4835896" y="6561526"/>
                  <a:pt x="4836222" y="6562164"/>
                  <a:pt x="4836547" y="6562164"/>
                </a:cubicBezTo>
                <a:cubicBezTo>
                  <a:pt x="4836868" y="6562164"/>
                  <a:pt x="4837514" y="6562164"/>
                  <a:pt x="4838162" y="6561526"/>
                </a:cubicBezTo>
                <a:cubicBezTo>
                  <a:pt x="4842687" y="6558973"/>
                  <a:pt x="4849150" y="6557058"/>
                  <a:pt x="4853998" y="6557058"/>
                </a:cubicBezTo>
                <a:cubicBezTo>
                  <a:pt x="4861754" y="6557058"/>
                  <a:pt x="4864663" y="6559930"/>
                  <a:pt x="4864663" y="6568228"/>
                </a:cubicBezTo>
                <a:cubicBezTo>
                  <a:pt x="4864663" y="6570142"/>
                  <a:pt x="4864663" y="6570142"/>
                  <a:pt x="4864663" y="6570142"/>
                </a:cubicBezTo>
                <a:cubicBezTo>
                  <a:pt x="4864663" y="6573653"/>
                  <a:pt x="4864014" y="6574291"/>
                  <a:pt x="4857553" y="6575568"/>
                </a:cubicBezTo>
                <a:cubicBezTo>
                  <a:pt x="4842363" y="6578759"/>
                  <a:pt x="4842363" y="6578759"/>
                  <a:pt x="4842363" y="6578759"/>
                </a:cubicBezTo>
                <a:cubicBezTo>
                  <a:pt x="4836222" y="6580036"/>
                  <a:pt x="4836222" y="6580036"/>
                  <a:pt x="4835251" y="6581312"/>
                </a:cubicBezTo>
                <a:cubicBezTo>
                  <a:pt x="4833634" y="6583546"/>
                  <a:pt x="4832341" y="6588972"/>
                  <a:pt x="4832341" y="6592801"/>
                </a:cubicBezTo>
                <a:cubicBezTo>
                  <a:pt x="4832341" y="6601418"/>
                  <a:pt x="4838162" y="6607801"/>
                  <a:pt x="4845270" y="6607801"/>
                </a:cubicBezTo>
                <a:cubicBezTo>
                  <a:pt x="4849472" y="6607801"/>
                  <a:pt x="4853675" y="6606524"/>
                  <a:pt x="4856584" y="6604609"/>
                </a:cubicBezTo>
                <a:cubicBezTo>
                  <a:pt x="4858199" y="6603652"/>
                  <a:pt x="4863047" y="6600461"/>
                  <a:pt x="4863693" y="6599503"/>
                </a:cubicBezTo>
                <a:cubicBezTo>
                  <a:pt x="4864014" y="6599503"/>
                  <a:pt x="4864339" y="6599184"/>
                  <a:pt x="4864339" y="6599184"/>
                </a:cubicBezTo>
                <a:cubicBezTo>
                  <a:pt x="4864985" y="6599184"/>
                  <a:pt x="4865307" y="6600141"/>
                  <a:pt x="4865307" y="6602375"/>
                </a:cubicBezTo>
                <a:cubicBezTo>
                  <a:pt x="4864985" y="6603333"/>
                  <a:pt x="4865307" y="6606205"/>
                  <a:pt x="4865632" y="6606843"/>
                </a:cubicBezTo>
                <a:cubicBezTo>
                  <a:pt x="4865954" y="6608439"/>
                  <a:pt x="4866602" y="6608758"/>
                  <a:pt x="4867569" y="6608758"/>
                </a:cubicBezTo>
                <a:cubicBezTo>
                  <a:pt x="4868540" y="6608758"/>
                  <a:pt x="4869511" y="6608758"/>
                  <a:pt x="4870155" y="6608439"/>
                </a:cubicBezTo>
                <a:cubicBezTo>
                  <a:pt x="4883731" y="6606205"/>
                  <a:pt x="4883731" y="6606205"/>
                  <a:pt x="4883731" y="6606205"/>
                </a:cubicBezTo>
                <a:cubicBezTo>
                  <a:pt x="4885993" y="6605567"/>
                  <a:pt x="4886315" y="6605567"/>
                  <a:pt x="4886315" y="6604290"/>
                </a:cubicBezTo>
                <a:cubicBezTo>
                  <a:pt x="4886315" y="6602375"/>
                  <a:pt x="4886315" y="6602375"/>
                  <a:pt x="4886315" y="6602375"/>
                </a:cubicBezTo>
                <a:cubicBezTo>
                  <a:pt x="4886315" y="6600780"/>
                  <a:pt x="4885671" y="6600461"/>
                  <a:pt x="4883407" y="6600141"/>
                </a:cubicBezTo>
                <a:cubicBezTo>
                  <a:pt x="4880498" y="6600141"/>
                  <a:pt x="4879529" y="6599503"/>
                  <a:pt x="4878236" y="6598865"/>
                </a:cubicBezTo>
                <a:cubicBezTo>
                  <a:pt x="4876943" y="6597588"/>
                  <a:pt x="4876943" y="6597269"/>
                  <a:pt x="4876943" y="6585461"/>
                </a:cubicBezTo>
                <a:cubicBezTo>
                  <a:pt x="4877267" y="6563760"/>
                  <a:pt x="4877267" y="6563760"/>
                  <a:pt x="4877267" y="6563760"/>
                </a:cubicBezTo>
                <a:cubicBezTo>
                  <a:pt x="4877267" y="6552271"/>
                  <a:pt x="4870480" y="6546845"/>
                  <a:pt x="4855937" y="6546845"/>
                </a:cubicBezTo>
                <a:close/>
                <a:moveTo>
                  <a:pt x="6126153" y="6535732"/>
                </a:moveTo>
                <a:cubicBezTo>
                  <a:pt x="6172191" y="6535732"/>
                  <a:pt x="6172191" y="6535732"/>
                  <a:pt x="6172191" y="6535732"/>
                </a:cubicBezTo>
                <a:cubicBezTo>
                  <a:pt x="6169938" y="6542818"/>
                  <a:pt x="6167684" y="6550227"/>
                  <a:pt x="6164787" y="6557957"/>
                </a:cubicBezTo>
                <a:cubicBezTo>
                  <a:pt x="6156416" y="6557957"/>
                  <a:pt x="6132592" y="6557957"/>
                  <a:pt x="6126153" y="6557957"/>
                </a:cubicBezTo>
                <a:cubicBezTo>
                  <a:pt x="6126153" y="6553126"/>
                  <a:pt x="6126153" y="6542174"/>
                  <a:pt x="6126153" y="6535732"/>
                </a:cubicBezTo>
                <a:close/>
                <a:moveTo>
                  <a:pt x="6094787" y="6535732"/>
                </a:moveTo>
                <a:cubicBezTo>
                  <a:pt x="6106151" y="6535732"/>
                  <a:pt x="6106151" y="6535732"/>
                  <a:pt x="6106151" y="6535732"/>
                </a:cubicBezTo>
                <a:cubicBezTo>
                  <a:pt x="6117516" y="6535732"/>
                  <a:pt x="6117516" y="6535732"/>
                  <a:pt x="6117516" y="6535732"/>
                </a:cubicBezTo>
                <a:cubicBezTo>
                  <a:pt x="6117516" y="6566998"/>
                  <a:pt x="6117516" y="6566998"/>
                  <a:pt x="6117516" y="6566998"/>
                </a:cubicBezTo>
                <a:cubicBezTo>
                  <a:pt x="6161078" y="6566998"/>
                  <a:pt x="6161078" y="6566998"/>
                  <a:pt x="6161078" y="6566998"/>
                </a:cubicBezTo>
                <a:cubicBezTo>
                  <a:pt x="6160763" y="6568274"/>
                  <a:pt x="6160131" y="6569231"/>
                  <a:pt x="6159816" y="6570507"/>
                </a:cubicBezTo>
                <a:cubicBezTo>
                  <a:pt x="6157290" y="6576569"/>
                  <a:pt x="6154765" y="6582631"/>
                  <a:pt x="6151924" y="6588693"/>
                </a:cubicBezTo>
                <a:cubicBezTo>
                  <a:pt x="6122251" y="6588693"/>
                  <a:pt x="6122251" y="6588693"/>
                  <a:pt x="6122251" y="6588693"/>
                </a:cubicBezTo>
                <a:cubicBezTo>
                  <a:pt x="6117516" y="6588693"/>
                  <a:pt x="6117516" y="6588693"/>
                  <a:pt x="6117516" y="6588693"/>
                </a:cubicBezTo>
                <a:cubicBezTo>
                  <a:pt x="6117516" y="6653458"/>
                  <a:pt x="6117516" y="6653458"/>
                  <a:pt x="6117516" y="6653458"/>
                </a:cubicBezTo>
                <a:cubicBezTo>
                  <a:pt x="6114043" y="6658562"/>
                  <a:pt x="6111202" y="6662391"/>
                  <a:pt x="6108677" y="6665262"/>
                </a:cubicBezTo>
                <a:cubicBezTo>
                  <a:pt x="6108045" y="6665900"/>
                  <a:pt x="6106783" y="6667176"/>
                  <a:pt x="6106151" y="6667495"/>
                </a:cubicBezTo>
                <a:cubicBezTo>
                  <a:pt x="6105520" y="6667176"/>
                  <a:pt x="6104257" y="6665900"/>
                  <a:pt x="6103626" y="6665262"/>
                </a:cubicBezTo>
                <a:cubicBezTo>
                  <a:pt x="6101101" y="6662391"/>
                  <a:pt x="6097944" y="6658562"/>
                  <a:pt x="6094787" y="6653458"/>
                </a:cubicBezTo>
                <a:cubicBezTo>
                  <a:pt x="6094787" y="6588693"/>
                  <a:pt x="6094787" y="6588693"/>
                  <a:pt x="6094787" y="6588693"/>
                </a:cubicBezTo>
                <a:cubicBezTo>
                  <a:pt x="6090368" y="6588693"/>
                  <a:pt x="6090368" y="6588693"/>
                  <a:pt x="6090368" y="6588693"/>
                </a:cubicBezTo>
                <a:cubicBezTo>
                  <a:pt x="6060695" y="6588693"/>
                  <a:pt x="6060695" y="6588693"/>
                  <a:pt x="6060695" y="6588693"/>
                </a:cubicBezTo>
                <a:cubicBezTo>
                  <a:pt x="6057854" y="6582631"/>
                  <a:pt x="6055328" y="6576569"/>
                  <a:pt x="6053119" y="6570507"/>
                </a:cubicBezTo>
                <a:cubicBezTo>
                  <a:pt x="6052487" y="6569231"/>
                  <a:pt x="6052172" y="6568274"/>
                  <a:pt x="6051540" y="6566998"/>
                </a:cubicBezTo>
                <a:cubicBezTo>
                  <a:pt x="6094787" y="6566998"/>
                  <a:pt x="6094787" y="6566998"/>
                  <a:pt x="6094787" y="6566998"/>
                </a:cubicBezTo>
                <a:cubicBezTo>
                  <a:pt x="6094787" y="6535732"/>
                  <a:pt x="6094787" y="6535732"/>
                  <a:pt x="6094787" y="6535732"/>
                </a:cubicBezTo>
                <a:close/>
                <a:moveTo>
                  <a:pt x="6040428" y="6535732"/>
                </a:moveTo>
                <a:cubicBezTo>
                  <a:pt x="6084879" y="6535732"/>
                  <a:pt x="6084879" y="6535732"/>
                  <a:pt x="6084879" y="6535732"/>
                </a:cubicBezTo>
                <a:cubicBezTo>
                  <a:pt x="6084879" y="6542174"/>
                  <a:pt x="6084879" y="6553126"/>
                  <a:pt x="6084879" y="6557957"/>
                </a:cubicBezTo>
                <a:cubicBezTo>
                  <a:pt x="6078889" y="6557957"/>
                  <a:pt x="6055560" y="6557957"/>
                  <a:pt x="6047364" y="6557957"/>
                </a:cubicBezTo>
                <a:cubicBezTo>
                  <a:pt x="6044842" y="6550227"/>
                  <a:pt x="6042320" y="6542818"/>
                  <a:pt x="6040428" y="6535732"/>
                </a:cubicBezTo>
                <a:close/>
                <a:moveTo>
                  <a:pt x="6349990" y="6530970"/>
                </a:moveTo>
                <a:cubicBezTo>
                  <a:pt x="6356027" y="6530970"/>
                  <a:pt x="6356027" y="6530970"/>
                  <a:pt x="6356027" y="6530970"/>
                </a:cubicBezTo>
                <a:cubicBezTo>
                  <a:pt x="6367431" y="6530970"/>
                  <a:pt x="6373803" y="6535098"/>
                  <a:pt x="6373803" y="6544940"/>
                </a:cubicBezTo>
                <a:cubicBezTo>
                  <a:pt x="6373803" y="6557323"/>
                  <a:pt x="6364077" y="6559545"/>
                  <a:pt x="6352673" y="6559545"/>
                </a:cubicBezTo>
                <a:cubicBezTo>
                  <a:pt x="6349990" y="6559545"/>
                  <a:pt x="6349990" y="6559545"/>
                  <a:pt x="6349990" y="6559545"/>
                </a:cubicBezTo>
                <a:cubicBezTo>
                  <a:pt x="6349990" y="6530970"/>
                  <a:pt x="6349990" y="6530970"/>
                  <a:pt x="6349990" y="6530970"/>
                </a:cubicBezTo>
                <a:close/>
                <a:moveTo>
                  <a:pt x="6233231" y="6530970"/>
                </a:moveTo>
                <a:lnTo>
                  <a:pt x="6227579" y="6532269"/>
                </a:lnTo>
                <a:cubicBezTo>
                  <a:pt x="6227579" y="6532269"/>
                  <a:pt x="6227579" y="6532269"/>
                  <a:pt x="6227579" y="6533243"/>
                </a:cubicBezTo>
                <a:cubicBezTo>
                  <a:pt x="6231347" y="6533568"/>
                  <a:pt x="6235115" y="6536815"/>
                  <a:pt x="6235743" y="6540062"/>
                </a:cubicBezTo>
                <a:cubicBezTo>
                  <a:pt x="6236685" y="6544933"/>
                  <a:pt x="6233231" y="6549804"/>
                  <a:pt x="6228207" y="6550128"/>
                </a:cubicBezTo>
                <a:cubicBezTo>
                  <a:pt x="6228207" y="6550128"/>
                  <a:pt x="6228207" y="6550128"/>
                  <a:pt x="6225381" y="6537465"/>
                </a:cubicBezTo>
                <a:cubicBezTo>
                  <a:pt x="6225381" y="6537465"/>
                  <a:pt x="6225381" y="6537465"/>
                  <a:pt x="6226009" y="6535841"/>
                </a:cubicBezTo>
                <a:cubicBezTo>
                  <a:pt x="6226009" y="6535841"/>
                  <a:pt x="6226009" y="6535841"/>
                  <a:pt x="6226009" y="6534867"/>
                </a:cubicBezTo>
                <a:cubicBezTo>
                  <a:pt x="6226009" y="6534867"/>
                  <a:pt x="6226009" y="6534867"/>
                  <a:pt x="6220043" y="6536166"/>
                </a:cubicBezTo>
                <a:cubicBezTo>
                  <a:pt x="6220043" y="6536166"/>
                  <a:pt x="6220043" y="6536166"/>
                  <a:pt x="6220357" y="6537465"/>
                </a:cubicBezTo>
                <a:cubicBezTo>
                  <a:pt x="6220357" y="6537465"/>
                  <a:pt x="6220357" y="6537465"/>
                  <a:pt x="6222555" y="6538439"/>
                </a:cubicBezTo>
                <a:cubicBezTo>
                  <a:pt x="6222555" y="6538439"/>
                  <a:pt x="6222555" y="6538439"/>
                  <a:pt x="6225381" y="6551103"/>
                </a:cubicBezTo>
                <a:cubicBezTo>
                  <a:pt x="6221299" y="6552726"/>
                  <a:pt x="6216902" y="6550128"/>
                  <a:pt x="6215646" y="6545907"/>
                </a:cubicBezTo>
                <a:cubicBezTo>
                  <a:pt x="6215018" y="6542985"/>
                  <a:pt x="6215646" y="6540062"/>
                  <a:pt x="6217844" y="6538439"/>
                </a:cubicBezTo>
                <a:cubicBezTo>
                  <a:pt x="6217844" y="6538439"/>
                  <a:pt x="6217844" y="6538439"/>
                  <a:pt x="6217216" y="6537140"/>
                </a:cubicBezTo>
                <a:cubicBezTo>
                  <a:pt x="6217216" y="6537140"/>
                  <a:pt x="6217216" y="6537140"/>
                  <a:pt x="6211878" y="6538763"/>
                </a:cubicBezTo>
                <a:cubicBezTo>
                  <a:pt x="6212192" y="6541361"/>
                  <a:pt x="6212192" y="6542985"/>
                  <a:pt x="6212820" y="6545258"/>
                </a:cubicBezTo>
                <a:cubicBezTo>
                  <a:pt x="6215018" y="6553051"/>
                  <a:pt x="6219415" y="6559545"/>
                  <a:pt x="6229149" y="6556623"/>
                </a:cubicBezTo>
                <a:cubicBezTo>
                  <a:pt x="6238255" y="6554025"/>
                  <a:pt x="6240453" y="6546881"/>
                  <a:pt x="6238569" y="6539413"/>
                </a:cubicBezTo>
                <a:cubicBezTo>
                  <a:pt x="6237627" y="6535516"/>
                  <a:pt x="6236371" y="6533243"/>
                  <a:pt x="6233231" y="6530970"/>
                </a:cubicBezTo>
                <a:close/>
                <a:moveTo>
                  <a:pt x="4781637" y="6530970"/>
                </a:moveTo>
                <a:cubicBezTo>
                  <a:pt x="4785886" y="6530970"/>
                  <a:pt x="4789154" y="6531284"/>
                  <a:pt x="4791442" y="6531912"/>
                </a:cubicBezTo>
                <a:cubicBezTo>
                  <a:pt x="4797326" y="6533168"/>
                  <a:pt x="4800593" y="6538193"/>
                  <a:pt x="4800593" y="6544787"/>
                </a:cubicBezTo>
                <a:cubicBezTo>
                  <a:pt x="4800593" y="6549497"/>
                  <a:pt x="4798960" y="6553893"/>
                  <a:pt x="4795691" y="6556405"/>
                </a:cubicBezTo>
                <a:cubicBezTo>
                  <a:pt x="4792749" y="6558603"/>
                  <a:pt x="4788501" y="6559545"/>
                  <a:pt x="4780984" y="6559545"/>
                </a:cubicBezTo>
                <a:cubicBezTo>
                  <a:pt x="4779023" y="6559545"/>
                  <a:pt x="4778369" y="6558917"/>
                  <a:pt x="4778369" y="6556719"/>
                </a:cubicBezTo>
                <a:cubicBezTo>
                  <a:pt x="4778369" y="6553579"/>
                  <a:pt x="4778369" y="6553579"/>
                  <a:pt x="4778369" y="6553579"/>
                </a:cubicBezTo>
                <a:cubicBezTo>
                  <a:pt x="4778369" y="6549183"/>
                  <a:pt x="4778369" y="6549183"/>
                  <a:pt x="4778369" y="6549183"/>
                </a:cubicBezTo>
                <a:cubicBezTo>
                  <a:pt x="4778369" y="6535366"/>
                  <a:pt x="4778369" y="6535366"/>
                  <a:pt x="4778369" y="6535366"/>
                </a:cubicBezTo>
                <a:cubicBezTo>
                  <a:pt x="4778369" y="6532854"/>
                  <a:pt x="4778369" y="6532854"/>
                  <a:pt x="4778369" y="6532854"/>
                </a:cubicBezTo>
                <a:cubicBezTo>
                  <a:pt x="4778369" y="6531284"/>
                  <a:pt x="4779023" y="6530970"/>
                  <a:pt x="4781637" y="6530970"/>
                </a:cubicBezTo>
                <a:close/>
                <a:moveTo>
                  <a:pt x="5866586" y="6524620"/>
                </a:moveTo>
                <a:cubicBezTo>
                  <a:pt x="5866272" y="6524620"/>
                  <a:pt x="5866272" y="6524620"/>
                  <a:pt x="5864065" y="6525576"/>
                </a:cubicBezTo>
                <a:cubicBezTo>
                  <a:pt x="5864065" y="6525576"/>
                  <a:pt x="5864065" y="6525576"/>
                  <a:pt x="5857132" y="6528126"/>
                </a:cubicBezTo>
                <a:cubicBezTo>
                  <a:pt x="5854610" y="6529082"/>
                  <a:pt x="5853980" y="6530039"/>
                  <a:pt x="5853980" y="6532588"/>
                </a:cubicBezTo>
                <a:cubicBezTo>
                  <a:pt x="5853980" y="6534182"/>
                  <a:pt x="5853980" y="6535776"/>
                  <a:pt x="5853980" y="6537688"/>
                </a:cubicBezTo>
                <a:cubicBezTo>
                  <a:pt x="5854296" y="6541194"/>
                  <a:pt x="5854610" y="6545019"/>
                  <a:pt x="5854610" y="6545656"/>
                </a:cubicBezTo>
                <a:cubicBezTo>
                  <a:pt x="5854610" y="6547250"/>
                  <a:pt x="5853664" y="6548206"/>
                  <a:pt x="5851774" y="6548206"/>
                </a:cubicBezTo>
                <a:cubicBezTo>
                  <a:pt x="5851144" y="6548206"/>
                  <a:pt x="5850828" y="6548206"/>
                  <a:pt x="5850198" y="6547887"/>
                </a:cubicBezTo>
                <a:cubicBezTo>
                  <a:pt x="5848937" y="6547887"/>
                  <a:pt x="5847991" y="6547569"/>
                  <a:pt x="5847676" y="6547569"/>
                </a:cubicBezTo>
                <a:cubicBezTo>
                  <a:pt x="5846415" y="6547569"/>
                  <a:pt x="5846415" y="6547887"/>
                  <a:pt x="5845471" y="6550437"/>
                </a:cubicBezTo>
                <a:cubicBezTo>
                  <a:pt x="5845471" y="6550437"/>
                  <a:pt x="5845471" y="6550437"/>
                  <a:pt x="5843895" y="6554580"/>
                </a:cubicBezTo>
                <a:cubicBezTo>
                  <a:pt x="5843579" y="6555218"/>
                  <a:pt x="5843579" y="6555855"/>
                  <a:pt x="5843579" y="6556174"/>
                </a:cubicBezTo>
                <a:cubicBezTo>
                  <a:pt x="5843579" y="6556493"/>
                  <a:pt x="5843895" y="6556812"/>
                  <a:pt x="5844839" y="6556812"/>
                </a:cubicBezTo>
                <a:cubicBezTo>
                  <a:pt x="5844839" y="6556812"/>
                  <a:pt x="5845471" y="6556812"/>
                  <a:pt x="5846415" y="6556493"/>
                </a:cubicBezTo>
                <a:cubicBezTo>
                  <a:pt x="5846415" y="6556493"/>
                  <a:pt x="5846415" y="6556493"/>
                  <a:pt x="5849252" y="6556493"/>
                </a:cubicBezTo>
                <a:cubicBezTo>
                  <a:pt x="5850828" y="6556493"/>
                  <a:pt x="5850828" y="6556493"/>
                  <a:pt x="5851144" y="6556493"/>
                </a:cubicBezTo>
                <a:cubicBezTo>
                  <a:pt x="5853980" y="6556493"/>
                  <a:pt x="5853980" y="6556493"/>
                  <a:pt x="5853980" y="6563505"/>
                </a:cubicBezTo>
                <a:cubicBezTo>
                  <a:pt x="5853980" y="6563505"/>
                  <a:pt x="5853980" y="6563505"/>
                  <a:pt x="5853980" y="6579441"/>
                </a:cubicBezTo>
                <a:cubicBezTo>
                  <a:pt x="5853980" y="6581035"/>
                  <a:pt x="5853980" y="6582947"/>
                  <a:pt x="5853980" y="6585816"/>
                </a:cubicBezTo>
                <a:cubicBezTo>
                  <a:pt x="5853980" y="6585816"/>
                  <a:pt x="5853980" y="6585816"/>
                  <a:pt x="5853664" y="6592828"/>
                </a:cubicBezTo>
                <a:cubicBezTo>
                  <a:pt x="5853664" y="6603346"/>
                  <a:pt x="5858392" y="6607170"/>
                  <a:pt x="5870999" y="6607170"/>
                </a:cubicBezTo>
                <a:cubicBezTo>
                  <a:pt x="5876357" y="6607170"/>
                  <a:pt x="5883921" y="6605577"/>
                  <a:pt x="5885182" y="6604302"/>
                </a:cubicBezTo>
                <a:cubicBezTo>
                  <a:pt x="5885497" y="6603983"/>
                  <a:pt x="5886127" y="6598246"/>
                  <a:pt x="5886127" y="6596652"/>
                </a:cubicBezTo>
                <a:cubicBezTo>
                  <a:pt x="5886127" y="6596015"/>
                  <a:pt x="5886127" y="6595696"/>
                  <a:pt x="5885497" y="6595696"/>
                </a:cubicBezTo>
                <a:cubicBezTo>
                  <a:pt x="5885182" y="6595696"/>
                  <a:pt x="5884551" y="6595696"/>
                  <a:pt x="5883921" y="6596015"/>
                </a:cubicBezTo>
                <a:cubicBezTo>
                  <a:pt x="5879824" y="6596971"/>
                  <a:pt x="5877302" y="6597608"/>
                  <a:pt x="5874781" y="6597608"/>
                </a:cubicBezTo>
                <a:cubicBezTo>
                  <a:pt x="5871314" y="6597608"/>
                  <a:pt x="5869108" y="6596334"/>
                  <a:pt x="5868162" y="6594102"/>
                </a:cubicBezTo>
                <a:cubicBezTo>
                  <a:pt x="5866902" y="6591871"/>
                  <a:pt x="5866586" y="6588684"/>
                  <a:pt x="5866586" y="6579441"/>
                </a:cubicBezTo>
                <a:cubicBezTo>
                  <a:pt x="5866586" y="6579441"/>
                  <a:pt x="5866586" y="6579441"/>
                  <a:pt x="5866586" y="6561274"/>
                </a:cubicBezTo>
                <a:cubicBezTo>
                  <a:pt x="5866586" y="6556174"/>
                  <a:pt x="5866586" y="6556174"/>
                  <a:pt x="5870369" y="6556174"/>
                </a:cubicBezTo>
                <a:cubicBezTo>
                  <a:pt x="5871314" y="6556174"/>
                  <a:pt x="5871945" y="6556174"/>
                  <a:pt x="5874465" y="6556174"/>
                </a:cubicBezTo>
                <a:cubicBezTo>
                  <a:pt x="5876672" y="6556493"/>
                  <a:pt x="5877933" y="6556493"/>
                  <a:pt x="5878878" y="6556493"/>
                </a:cubicBezTo>
                <a:cubicBezTo>
                  <a:pt x="5881714" y="6556812"/>
                  <a:pt x="5881714" y="6556812"/>
                  <a:pt x="5882030" y="6556812"/>
                </a:cubicBezTo>
                <a:cubicBezTo>
                  <a:pt x="5883921" y="6556812"/>
                  <a:pt x="5884551" y="6556174"/>
                  <a:pt x="5885182" y="6553943"/>
                </a:cubicBezTo>
                <a:cubicBezTo>
                  <a:pt x="5886127" y="6550118"/>
                  <a:pt x="5886442" y="6549162"/>
                  <a:pt x="5886442" y="6548206"/>
                </a:cubicBezTo>
                <a:cubicBezTo>
                  <a:pt x="5886442" y="6547569"/>
                  <a:pt x="5886127" y="6547250"/>
                  <a:pt x="5885497" y="6547250"/>
                </a:cubicBezTo>
                <a:cubicBezTo>
                  <a:pt x="5885497" y="6547250"/>
                  <a:pt x="5885497" y="6547250"/>
                  <a:pt x="5884866" y="6547250"/>
                </a:cubicBezTo>
                <a:cubicBezTo>
                  <a:pt x="5883290" y="6547569"/>
                  <a:pt x="5881714" y="6547569"/>
                  <a:pt x="5879193" y="6547569"/>
                </a:cubicBezTo>
                <a:cubicBezTo>
                  <a:pt x="5879193" y="6547569"/>
                  <a:pt x="5879193" y="6547569"/>
                  <a:pt x="5870053" y="6547569"/>
                </a:cubicBezTo>
                <a:cubicBezTo>
                  <a:pt x="5866586" y="6547569"/>
                  <a:pt x="5866272" y="6547250"/>
                  <a:pt x="5866272" y="6545337"/>
                </a:cubicBezTo>
                <a:cubicBezTo>
                  <a:pt x="5866272" y="6542788"/>
                  <a:pt x="5866902" y="6532907"/>
                  <a:pt x="5867216" y="6530039"/>
                </a:cubicBezTo>
                <a:cubicBezTo>
                  <a:pt x="5867532" y="6528764"/>
                  <a:pt x="5867532" y="6527170"/>
                  <a:pt x="5867532" y="6526533"/>
                </a:cubicBezTo>
                <a:cubicBezTo>
                  <a:pt x="5867532" y="6525576"/>
                  <a:pt x="5867216" y="6524620"/>
                  <a:pt x="5866586" y="6524620"/>
                </a:cubicBezTo>
                <a:close/>
                <a:moveTo>
                  <a:pt x="5722976" y="6524620"/>
                </a:moveTo>
                <a:cubicBezTo>
                  <a:pt x="5722650" y="6524620"/>
                  <a:pt x="5722650" y="6524620"/>
                  <a:pt x="5720361" y="6525576"/>
                </a:cubicBezTo>
                <a:cubicBezTo>
                  <a:pt x="5720361" y="6525576"/>
                  <a:pt x="5720361" y="6525576"/>
                  <a:pt x="5712844" y="6528126"/>
                </a:cubicBezTo>
                <a:cubicBezTo>
                  <a:pt x="5710557" y="6529082"/>
                  <a:pt x="5709576" y="6530039"/>
                  <a:pt x="5709576" y="6532588"/>
                </a:cubicBezTo>
                <a:cubicBezTo>
                  <a:pt x="5709576" y="6534182"/>
                  <a:pt x="5709576" y="6535776"/>
                  <a:pt x="5709903" y="6537688"/>
                </a:cubicBezTo>
                <a:cubicBezTo>
                  <a:pt x="5710229" y="6541194"/>
                  <a:pt x="5710229" y="6545019"/>
                  <a:pt x="5710229" y="6545656"/>
                </a:cubicBezTo>
                <a:cubicBezTo>
                  <a:pt x="5710229" y="6547250"/>
                  <a:pt x="5709249" y="6548206"/>
                  <a:pt x="5707288" y="6548206"/>
                </a:cubicBezTo>
                <a:cubicBezTo>
                  <a:pt x="5706961" y="6548206"/>
                  <a:pt x="5706308" y="6548206"/>
                  <a:pt x="5705980" y="6547887"/>
                </a:cubicBezTo>
                <a:cubicBezTo>
                  <a:pt x="5704673" y="6547887"/>
                  <a:pt x="5703366" y="6547569"/>
                  <a:pt x="5703039" y="6547569"/>
                </a:cubicBezTo>
                <a:cubicBezTo>
                  <a:pt x="5702058" y="6547569"/>
                  <a:pt x="5701732" y="6547887"/>
                  <a:pt x="5700751" y="6550437"/>
                </a:cubicBezTo>
                <a:cubicBezTo>
                  <a:pt x="5700751" y="6550437"/>
                  <a:pt x="5700751" y="6550437"/>
                  <a:pt x="5699444" y="6554580"/>
                </a:cubicBezTo>
                <a:cubicBezTo>
                  <a:pt x="5699117" y="6555218"/>
                  <a:pt x="5699117" y="6555855"/>
                  <a:pt x="5699117" y="6556174"/>
                </a:cubicBezTo>
                <a:cubicBezTo>
                  <a:pt x="5699117" y="6556493"/>
                  <a:pt x="5699444" y="6556812"/>
                  <a:pt x="5700097" y="6556812"/>
                </a:cubicBezTo>
                <a:cubicBezTo>
                  <a:pt x="5700425" y="6556812"/>
                  <a:pt x="5701078" y="6556812"/>
                  <a:pt x="5701732" y="6556493"/>
                </a:cubicBezTo>
                <a:cubicBezTo>
                  <a:pt x="5701732" y="6556493"/>
                  <a:pt x="5701732" y="6556493"/>
                  <a:pt x="5705000" y="6556493"/>
                </a:cubicBezTo>
                <a:cubicBezTo>
                  <a:pt x="5706635" y="6556493"/>
                  <a:pt x="5706635" y="6556493"/>
                  <a:pt x="5706961" y="6556493"/>
                </a:cubicBezTo>
                <a:cubicBezTo>
                  <a:pt x="5709576" y="6556493"/>
                  <a:pt x="5709576" y="6556493"/>
                  <a:pt x="5709903" y="6563505"/>
                </a:cubicBezTo>
                <a:cubicBezTo>
                  <a:pt x="5709903" y="6563505"/>
                  <a:pt x="5709903" y="6563505"/>
                  <a:pt x="5709903" y="6579441"/>
                </a:cubicBezTo>
                <a:cubicBezTo>
                  <a:pt x="5709903" y="6581035"/>
                  <a:pt x="5709576" y="6582947"/>
                  <a:pt x="5709576" y="6585816"/>
                </a:cubicBezTo>
                <a:cubicBezTo>
                  <a:pt x="5709576" y="6585816"/>
                  <a:pt x="5709576" y="6585816"/>
                  <a:pt x="5709576" y="6592828"/>
                </a:cubicBezTo>
                <a:cubicBezTo>
                  <a:pt x="5709576" y="6603346"/>
                  <a:pt x="5714479" y="6607170"/>
                  <a:pt x="5727552" y="6607170"/>
                </a:cubicBezTo>
                <a:cubicBezTo>
                  <a:pt x="5733108" y="6607170"/>
                  <a:pt x="5740953" y="6605577"/>
                  <a:pt x="5741933" y="6604302"/>
                </a:cubicBezTo>
                <a:cubicBezTo>
                  <a:pt x="5742260" y="6603983"/>
                  <a:pt x="5743239" y="6598246"/>
                  <a:pt x="5743239" y="6596652"/>
                </a:cubicBezTo>
                <a:cubicBezTo>
                  <a:pt x="5743239" y="6596015"/>
                  <a:pt x="5742913" y="6595696"/>
                  <a:pt x="5742260" y="6595696"/>
                </a:cubicBezTo>
                <a:cubicBezTo>
                  <a:pt x="5742260" y="6595696"/>
                  <a:pt x="5741606" y="6595696"/>
                  <a:pt x="5740953" y="6596015"/>
                </a:cubicBezTo>
                <a:cubicBezTo>
                  <a:pt x="5736703" y="6596971"/>
                  <a:pt x="5734088" y="6597608"/>
                  <a:pt x="5731474" y="6597608"/>
                </a:cubicBezTo>
                <a:cubicBezTo>
                  <a:pt x="5727879" y="6597608"/>
                  <a:pt x="5725591" y="6596334"/>
                  <a:pt x="5724611" y="6594102"/>
                </a:cubicBezTo>
                <a:cubicBezTo>
                  <a:pt x="5723303" y="6591871"/>
                  <a:pt x="5723303" y="6588684"/>
                  <a:pt x="5723303" y="6579441"/>
                </a:cubicBezTo>
                <a:cubicBezTo>
                  <a:pt x="5723303" y="6579441"/>
                  <a:pt x="5723303" y="6579441"/>
                  <a:pt x="5723303" y="6561274"/>
                </a:cubicBezTo>
                <a:cubicBezTo>
                  <a:pt x="5723303" y="6556174"/>
                  <a:pt x="5723303" y="6556174"/>
                  <a:pt x="5726897" y="6556174"/>
                </a:cubicBezTo>
                <a:cubicBezTo>
                  <a:pt x="5727879" y="6556174"/>
                  <a:pt x="5728860" y="6556174"/>
                  <a:pt x="5731147" y="6556174"/>
                </a:cubicBezTo>
                <a:cubicBezTo>
                  <a:pt x="5733435" y="6556493"/>
                  <a:pt x="5734743" y="6556493"/>
                  <a:pt x="5735722" y="6556493"/>
                </a:cubicBezTo>
                <a:cubicBezTo>
                  <a:pt x="5738664" y="6556812"/>
                  <a:pt x="5738664" y="6556812"/>
                  <a:pt x="5738992" y="6556812"/>
                </a:cubicBezTo>
                <a:cubicBezTo>
                  <a:pt x="5740953" y="6556812"/>
                  <a:pt x="5741606" y="6556174"/>
                  <a:pt x="5742260" y="6553943"/>
                </a:cubicBezTo>
                <a:cubicBezTo>
                  <a:pt x="5743239" y="6550118"/>
                  <a:pt x="5743567" y="6549162"/>
                  <a:pt x="5743567" y="6548206"/>
                </a:cubicBezTo>
                <a:cubicBezTo>
                  <a:pt x="5743567" y="6547569"/>
                  <a:pt x="5743239" y="6547250"/>
                  <a:pt x="5742586" y="6547250"/>
                </a:cubicBezTo>
                <a:cubicBezTo>
                  <a:pt x="5742586" y="6547250"/>
                  <a:pt x="5742586" y="6547250"/>
                  <a:pt x="5741933" y="6547250"/>
                </a:cubicBezTo>
                <a:cubicBezTo>
                  <a:pt x="5740299" y="6547569"/>
                  <a:pt x="5738664" y="6547569"/>
                  <a:pt x="5736049" y="6547569"/>
                </a:cubicBezTo>
                <a:cubicBezTo>
                  <a:pt x="5736049" y="6547569"/>
                  <a:pt x="5736049" y="6547569"/>
                  <a:pt x="5726571" y="6547569"/>
                </a:cubicBezTo>
                <a:cubicBezTo>
                  <a:pt x="5723303" y="6547569"/>
                  <a:pt x="5722650" y="6547250"/>
                  <a:pt x="5722650" y="6545337"/>
                </a:cubicBezTo>
                <a:cubicBezTo>
                  <a:pt x="5722650" y="6542788"/>
                  <a:pt x="5723303" y="6532907"/>
                  <a:pt x="5723630" y="6530039"/>
                </a:cubicBezTo>
                <a:cubicBezTo>
                  <a:pt x="5723957" y="6528764"/>
                  <a:pt x="5724283" y="6527170"/>
                  <a:pt x="5724283" y="6526533"/>
                </a:cubicBezTo>
                <a:cubicBezTo>
                  <a:pt x="5724283" y="6525576"/>
                  <a:pt x="5723630" y="6524620"/>
                  <a:pt x="5722976" y="6524620"/>
                </a:cubicBezTo>
                <a:close/>
                <a:moveTo>
                  <a:pt x="6761983" y="6523032"/>
                </a:moveTo>
                <a:cubicBezTo>
                  <a:pt x="6760371" y="6523032"/>
                  <a:pt x="6760371" y="6523662"/>
                  <a:pt x="6760371" y="6524608"/>
                </a:cubicBezTo>
                <a:cubicBezTo>
                  <a:pt x="6760371" y="6526183"/>
                  <a:pt x="6760371" y="6526183"/>
                  <a:pt x="6760371" y="6526183"/>
                </a:cubicBezTo>
                <a:cubicBezTo>
                  <a:pt x="6760371" y="6528389"/>
                  <a:pt x="6761016" y="6528704"/>
                  <a:pt x="6763594" y="6529335"/>
                </a:cubicBezTo>
                <a:cubicBezTo>
                  <a:pt x="6769074" y="6530910"/>
                  <a:pt x="6769074" y="6530910"/>
                  <a:pt x="6769074" y="6530910"/>
                </a:cubicBezTo>
                <a:cubicBezTo>
                  <a:pt x="6769074" y="6551078"/>
                  <a:pt x="6769074" y="6551078"/>
                  <a:pt x="6769074" y="6551078"/>
                </a:cubicBezTo>
                <a:cubicBezTo>
                  <a:pt x="6767140" y="6549188"/>
                  <a:pt x="6762627" y="6546667"/>
                  <a:pt x="6755858" y="6546667"/>
                </a:cubicBezTo>
                <a:cubicBezTo>
                  <a:pt x="6742643" y="6546667"/>
                  <a:pt x="6727815" y="6555805"/>
                  <a:pt x="6727815" y="6578809"/>
                </a:cubicBezTo>
                <a:cubicBezTo>
                  <a:pt x="6727815" y="6598662"/>
                  <a:pt x="6739097" y="6607170"/>
                  <a:pt x="6750379" y="6607170"/>
                </a:cubicBezTo>
                <a:cubicBezTo>
                  <a:pt x="6757470" y="6607170"/>
                  <a:pt x="6763272" y="6603704"/>
                  <a:pt x="6769074" y="6597717"/>
                </a:cubicBezTo>
                <a:cubicBezTo>
                  <a:pt x="6769074" y="6602443"/>
                  <a:pt x="6769074" y="6602443"/>
                  <a:pt x="6769074" y="6602443"/>
                </a:cubicBezTo>
                <a:cubicBezTo>
                  <a:pt x="6769074" y="6604334"/>
                  <a:pt x="6769719" y="6605595"/>
                  <a:pt x="6771975" y="6605595"/>
                </a:cubicBezTo>
                <a:cubicBezTo>
                  <a:pt x="6789704" y="6605595"/>
                  <a:pt x="6789704" y="6605595"/>
                  <a:pt x="6789704" y="6605595"/>
                </a:cubicBezTo>
                <a:cubicBezTo>
                  <a:pt x="6791315" y="6605595"/>
                  <a:pt x="6791315" y="6604649"/>
                  <a:pt x="6791315" y="6603704"/>
                </a:cubicBezTo>
                <a:cubicBezTo>
                  <a:pt x="6791315" y="6602128"/>
                  <a:pt x="6791315" y="6602128"/>
                  <a:pt x="6791315" y="6602128"/>
                </a:cubicBezTo>
                <a:cubicBezTo>
                  <a:pt x="6791315" y="6599922"/>
                  <a:pt x="6790671" y="6599922"/>
                  <a:pt x="6788092" y="6598977"/>
                </a:cubicBezTo>
                <a:cubicBezTo>
                  <a:pt x="6782612" y="6597401"/>
                  <a:pt x="6782612" y="6597401"/>
                  <a:pt x="6782612" y="6597401"/>
                </a:cubicBezTo>
                <a:cubicBezTo>
                  <a:pt x="6782612" y="6525553"/>
                  <a:pt x="6782612" y="6525553"/>
                  <a:pt x="6782612" y="6525553"/>
                </a:cubicBezTo>
                <a:cubicBezTo>
                  <a:pt x="6782612" y="6523978"/>
                  <a:pt x="6781968" y="6523032"/>
                  <a:pt x="6779711" y="6523032"/>
                </a:cubicBezTo>
                <a:cubicBezTo>
                  <a:pt x="6761983" y="6523032"/>
                  <a:pt x="6761983" y="6523032"/>
                  <a:pt x="6761983" y="6523032"/>
                </a:cubicBezTo>
                <a:close/>
                <a:moveTo>
                  <a:pt x="6526219" y="6523032"/>
                </a:moveTo>
                <a:cubicBezTo>
                  <a:pt x="6524936" y="6523032"/>
                  <a:pt x="6524615" y="6523662"/>
                  <a:pt x="6524615" y="6524608"/>
                </a:cubicBezTo>
                <a:cubicBezTo>
                  <a:pt x="6524615" y="6526183"/>
                  <a:pt x="6524615" y="6526183"/>
                  <a:pt x="6524615" y="6526183"/>
                </a:cubicBezTo>
                <a:cubicBezTo>
                  <a:pt x="6524615" y="6528389"/>
                  <a:pt x="6525577" y="6528704"/>
                  <a:pt x="6527822" y="6529335"/>
                </a:cubicBezTo>
                <a:cubicBezTo>
                  <a:pt x="6533595" y="6530910"/>
                  <a:pt x="6533595" y="6530910"/>
                  <a:pt x="6533595" y="6530910"/>
                </a:cubicBezTo>
                <a:cubicBezTo>
                  <a:pt x="6533595" y="6598032"/>
                  <a:pt x="6533595" y="6598032"/>
                  <a:pt x="6533595" y="6598032"/>
                </a:cubicBezTo>
                <a:cubicBezTo>
                  <a:pt x="6533595" y="6599607"/>
                  <a:pt x="6533595" y="6600868"/>
                  <a:pt x="6535840" y="6602128"/>
                </a:cubicBezTo>
                <a:cubicBezTo>
                  <a:pt x="6539688" y="6604649"/>
                  <a:pt x="6548989" y="6607170"/>
                  <a:pt x="6557648" y="6607170"/>
                </a:cubicBezTo>
                <a:cubicBezTo>
                  <a:pt x="6576891" y="6607170"/>
                  <a:pt x="6588115" y="6593935"/>
                  <a:pt x="6588115" y="6574713"/>
                </a:cubicBezTo>
                <a:cubicBezTo>
                  <a:pt x="6588115" y="6555175"/>
                  <a:pt x="6576570" y="6546667"/>
                  <a:pt x="6565666" y="6546667"/>
                </a:cubicBezTo>
                <a:cubicBezTo>
                  <a:pt x="6558610" y="6546667"/>
                  <a:pt x="6552517" y="6550133"/>
                  <a:pt x="6546744" y="6555805"/>
                </a:cubicBezTo>
                <a:cubicBezTo>
                  <a:pt x="6546744" y="6525553"/>
                  <a:pt x="6546744" y="6525553"/>
                  <a:pt x="6546744" y="6525553"/>
                </a:cubicBezTo>
                <a:cubicBezTo>
                  <a:pt x="6546744" y="6523978"/>
                  <a:pt x="6546103" y="6523032"/>
                  <a:pt x="6544178" y="6523032"/>
                </a:cubicBezTo>
                <a:cubicBezTo>
                  <a:pt x="6526219" y="6523032"/>
                  <a:pt x="6526219" y="6523032"/>
                  <a:pt x="6526219" y="6523032"/>
                </a:cubicBezTo>
                <a:close/>
                <a:moveTo>
                  <a:pt x="6497290" y="6523032"/>
                </a:moveTo>
                <a:cubicBezTo>
                  <a:pt x="6496032" y="6523032"/>
                  <a:pt x="6495718" y="6523662"/>
                  <a:pt x="6495718" y="6524608"/>
                </a:cubicBezTo>
                <a:cubicBezTo>
                  <a:pt x="6495718" y="6526183"/>
                  <a:pt x="6495718" y="6526183"/>
                  <a:pt x="6495718" y="6526183"/>
                </a:cubicBezTo>
                <a:cubicBezTo>
                  <a:pt x="6495718" y="6528389"/>
                  <a:pt x="6496347" y="6528704"/>
                  <a:pt x="6498861" y="6529335"/>
                </a:cubicBezTo>
                <a:cubicBezTo>
                  <a:pt x="6504518" y="6530910"/>
                  <a:pt x="6504518" y="6530910"/>
                  <a:pt x="6504518" y="6530910"/>
                </a:cubicBezTo>
                <a:cubicBezTo>
                  <a:pt x="6504518" y="6551078"/>
                  <a:pt x="6504518" y="6551078"/>
                  <a:pt x="6504518" y="6551078"/>
                </a:cubicBezTo>
                <a:cubicBezTo>
                  <a:pt x="6502632" y="6549188"/>
                  <a:pt x="6497918" y="6546667"/>
                  <a:pt x="6491318" y="6546667"/>
                </a:cubicBezTo>
                <a:cubicBezTo>
                  <a:pt x="6478747" y="6546667"/>
                  <a:pt x="6464290" y="6555805"/>
                  <a:pt x="6464290" y="6578809"/>
                </a:cubicBezTo>
                <a:cubicBezTo>
                  <a:pt x="6464290" y="6598662"/>
                  <a:pt x="6475290" y="6607170"/>
                  <a:pt x="6485976" y="6607170"/>
                </a:cubicBezTo>
                <a:cubicBezTo>
                  <a:pt x="6492890" y="6607170"/>
                  <a:pt x="6498861" y="6603704"/>
                  <a:pt x="6504518" y="6597717"/>
                </a:cubicBezTo>
                <a:cubicBezTo>
                  <a:pt x="6504518" y="6602443"/>
                  <a:pt x="6504518" y="6602443"/>
                  <a:pt x="6504518" y="6602443"/>
                </a:cubicBezTo>
                <a:cubicBezTo>
                  <a:pt x="6504518" y="6604334"/>
                  <a:pt x="6505147" y="6605595"/>
                  <a:pt x="6507346" y="6605595"/>
                </a:cubicBezTo>
                <a:cubicBezTo>
                  <a:pt x="6524632" y="6605595"/>
                  <a:pt x="6524632" y="6605595"/>
                  <a:pt x="6524632" y="6605595"/>
                </a:cubicBezTo>
                <a:cubicBezTo>
                  <a:pt x="6525889" y="6605595"/>
                  <a:pt x="6526203" y="6604649"/>
                  <a:pt x="6526203" y="6603704"/>
                </a:cubicBezTo>
                <a:cubicBezTo>
                  <a:pt x="6526203" y="6602128"/>
                  <a:pt x="6526203" y="6602128"/>
                  <a:pt x="6526203" y="6602128"/>
                </a:cubicBezTo>
                <a:cubicBezTo>
                  <a:pt x="6526203" y="6599922"/>
                  <a:pt x="6525575" y="6599922"/>
                  <a:pt x="6523060" y="6598977"/>
                </a:cubicBezTo>
                <a:cubicBezTo>
                  <a:pt x="6517403" y="6597401"/>
                  <a:pt x="6517403" y="6597401"/>
                  <a:pt x="6517403" y="6597401"/>
                </a:cubicBezTo>
                <a:cubicBezTo>
                  <a:pt x="6517403" y="6525553"/>
                  <a:pt x="6517403" y="6525553"/>
                  <a:pt x="6517403" y="6525553"/>
                </a:cubicBezTo>
                <a:cubicBezTo>
                  <a:pt x="6517403" y="6523978"/>
                  <a:pt x="6516775" y="6523032"/>
                  <a:pt x="6514575" y="6523032"/>
                </a:cubicBezTo>
                <a:cubicBezTo>
                  <a:pt x="6497290" y="6523032"/>
                  <a:pt x="6497290" y="6523032"/>
                  <a:pt x="6497290" y="6523032"/>
                </a:cubicBezTo>
                <a:close/>
                <a:moveTo>
                  <a:pt x="6329353" y="6523032"/>
                </a:moveTo>
                <a:cubicBezTo>
                  <a:pt x="6328083" y="6523032"/>
                  <a:pt x="6327765" y="6523662"/>
                  <a:pt x="6327765" y="6524608"/>
                </a:cubicBezTo>
                <a:cubicBezTo>
                  <a:pt x="6327765" y="6527128"/>
                  <a:pt x="6327765" y="6527128"/>
                  <a:pt x="6327765" y="6527128"/>
                </a:cubicBezTo>
                <a:cubicBezTo>
                  <a:pt x="6327765" y="6529019"/>
                  <a:pt x="6328400" y="6529019"/>
                  <a:pt x="6330940" y="6529964"/>
                </a:cubicBezTo>
                <a:cubicBezTo>
                  <a:pt x="6336020" y="6531224"/>
                  <a:pt x="6336020" y="6531224"/>
                  <a:pt x="6336020" y="6531224"/>
                </a:cubicBezTo>
                <a:cubicBezTo>
                  <a:pt x="6336020" y="6597075"/>
                  <a:pt x="6336020" y="6597075"/>
                  <a:pt x="6336020" y="6597075"/>
                </a:cubicBezTo>
                <a:cubicBezTo>
                  <a:pt x="6330940" y="6598335"/>
                  <a:pt x="6330940" y="6598335"/>
                  <a:pt x="6330940" y="6598335"/>
                </a:cubicBezTo>
                <a:cubicBezTo>
                  <a:pt x="6328400" y="6599281"/>
                  <a:pt x="6327765" y="6599281"/>
                  <a:pt x="6327765" y="6601171"/>
                </a:cubicBezTo>
                <a:cubicBezTo>
                  <a:pt x="6327765" y="6603692"/>
                  <a:pt x="6327765" y="6603692"/>
                  <a:pt x="6327765" y="6603692"/>
                </a:cubicBezTo>
                <a:cubicBezTo>
                  <a:pt x="6327765" y="6604637"/>
                  <a:pt x="6328083" y="6605582"/>
                  <a:pt x="6329353" y="6605582"/>
                </a:cubicBezTo>
                <a:cubicBezTo>
                  <a:pt x="6357928" y="6605582"/>
                  <a:pt x="6357928" y="6605582"/>
                  <a:pt x="6357928" y="6605582"/>
                </a:cubicBezTo>
                <a:cubicBezTo>
                  <a:pt x="6359198" y="6605582"/>
                  <a:pt x="6359515" y="6604637"/>
                  <a:pt x="6359515" y="6603692"/>
                </a:cubicBezTo>
                <a:cubicBezTo>
                  <a:pt x="6359515" y="6601171"/>
                  <a:pt x="6359515" y="6601171"/>
                  <a:pt x="6359515" y="6601171"/>
                </a:cubicBezTo>
                <a:cubicBezTo>
                  <a:pt x="6359515" y="6599281"/>
                  <a:pt x="6358880" y="6599281"/>
                  <a:pt x="6356340" y="6598335"/>
                </a:cubicBezTo>
                <a:cubicBezTo>
                  <a:pt x="6350943" y="6597075"/>
                  <a:pt x="6350943" y="6597075"/>
                  <a:pt x="6350943" y="6597075"/>
                </a:cubicBezTo>
                <a:cubicBezTo>
                  <a:pt x="6350943" y="6565883"/>
                  <a:pt x="6350943" y="6565883"/>
                  <a:pt x="6350943" y="6565883"/>
                </a:cubicBezTo>
                <a:cubicBezTo>
                  <a:pt x="6358563" y="6565883"/>
                  <a:pt x="6358563" y="6565883"/>
                  <a:pt x="6358563" y="6565883"/>
                </a:cubicBezTo>
                <a:cubicBezTo>
                  <a:pt x="6363960" y="6578171"/>
                  <a:pt x="6375708" y="6598335"/>
                  <a:pt x="6379518" y="6603377"/>
                </a:cubicBezTo>
                <a:cubicBezTo>
                  <a:pt x="6380788" y="6605267"/>
                  <a:pt x="6381423" y="6605582"/>
                  <a:pt x="6383328" y="6605582"/>
                </a:cubicBezTo>
                <a:cubicBezTo>
                  <a:pt x="6399203" y="6605582"/>
                  <a:pt x="6399203" y="6605582"/>
                  <a:pt x="6399203" y="6605582"/>
                </a:cubicBezTo>
                <a:cubicBezTo>
                  <a:pt x="6400790" y="6605582"/>
                  <a:pt x="6400790" y="6604637"/>
                  <a:pt x="6400790" y="6603692"/>
                </a:cubicBezTo>
                <a:cubicBezTo>
                  <a:pt x="6400790" y="6601171"/>
                  <a:pt x="6400790" y="6601171"/>
                  <a:pt x="6400790" y="6601171"/>
                </a:cubicBezTo>
                <a:cubicBezTo>
                  <a:pt x="6400790" y="6598966"/>
                  <a:pt x="6399838" y="6598966"/>
                  <a:pt x="6397615" y="6598335"/>
                </a:cubicBezTo>
                <a:cubicBezTo>
                  <a:pt x="6394440" y="6597705"/>
                  <a:pt x="6393805" y="6597075"/>
                  <a:pt x="6390948" y="6593609"/>
                </a:cubicBezTo>
                <a:cubicBezTo>
                  <a:pt x="6387138" y="6588253"/>
                  <a:pt x="6377930" y="6575020"/>
                  <a:pt x="6372533" y="6563677"/>
                </a:cubicBezTo>
                <a:cubicBezTo>
                  <a:pt x="6382375" y="6560211"/>
                  <a:pt x="6389995" y="6553280"/>
                  <a:pt x="6389995" y="6542252"/>
                </a:cubicBezTo>
                <a:cubicBezTo>
                  <a:pt x="6389995" y="6526498"/>
                  <a:pt x="6374755" y="6523032"/>
                  <a:pt x="6361103" y="6523032"/>
                </a:cubicBezTo>
                <a:cubicBezTo>
                  <a:pt x="6329353" y="6523032"/>
                  <a:pt x="6329353" y="6523032"/>
                  <a:pt x="6329353" y="6523032"/>
                </a:cubicBezTo>
                <a:close/>
                <a:moveTo>
                  <a:pt x="5251445" y="6523032"/>
                </a:moveTo>
                <a:cubicBezTo>
                  <a:pt x="5250175" y="6523032"/>
                  <a:pt x="5249858" y="6523662"/>
                  <a:pt x="5249858" y="6524923"/>
                </a:cubicBezTo>
                <a:cubicBezTo>
                  <a:pt x="5249858" y="6524923"/>
                  <a:pt x="5249858" y="6524923"/>
                  <a:pt x="5249858" y="6527129"/>
                </a:cubicBezTo>
                <a:cubicBezTo>
                  <a:pt x="5249858" y="6529020"/>
                  <a:pt x="5250491" y="6529335"/>
                  <a:pt x="5253033" y="6529965"/>
                </a:cubicBezTo>
                <a:cubicBezTo>
                  <a:pt x="5256526" y="6530910"/>
                  <a:pt x="5257478" y="6531856"/>
                  <a:pt x="5257478" y="6534692"/>
                </a:cubicBezTo>
                <a:cubicBezTo>
                  <a:pt x="5257795" y="6539419"/>
                  <a:pt x="5257795" y="6547927"/>
                  <a:pt x="5257795" y="6555175"/>
                </a:cubicBezTo>
                <a:cubicBezTo>
                  <a:pt x="5257795" y="6555175"/>
                  <a:pt x="5257795" y="6555175"/>
                  <a:pt x="5257795" y="6566834"/>
                </a:cubicBezTo>
                <a:cubicBezTo>
                  <a:pt x="5257795" y="6583851"/>
                  <a:pt x="5258430" y="6589208"/>
                  <a:pt x="5260971" y="6594250"/>
                </a:cubicBezTo>
                <a:cubicBezTo>
                  <a:pt x="5265097" y="6602759"/>
                  <a:pt x="5274623" y="6607170"/>
                  <a:pt x="5288594" y="6607170"/>
                </a:cubicBezTo>
                <a:cubicBezTo>
                  <a:pt x="5306374" y="6607170"/>
                  <a:pt x="5317168" y="6600553"/>
                  <a:pt x="5320026" y="6587633"/>
                </a:cubicBezTo>
                <a:cubicBezTo>
                  <a:pt x="5320977" y="6583536"/>
                  <a:pt x="5321295" y="6580385"/>
                  <a:pt x="5321295" y="6566519"/>
                </a:cubicBezTo>
                <a:cubicBezTo>
                  <a:pt x="5321295" y="6566519"/>
                  <a:pt x="5321295" y="6566519"/>
                  <a:pt x="5321295" y="6555175"/>
                </a:cubicBezTo>
                <a:cubicBezTo>
                  <a:pt x="5321295" y="6548557"/>
                  <a:pt x="5321295" y="6538788"/>
                  <a:pt x="5321295" y="6534692"/>
                </a:cubicBezTo>
                <a:cubicBezTo>
                  <a:pt x="5321612" y="6531856"/>
                  <a:pt x="5322248" y="6530910"/>
                  <a:pt x="5326057" y="6529965"/>
                </a:cubicBezTo>
                <a:cubicBezTo>
                  <a:pt x="5328598" y="6529335"/>
                  <a:pt x="5329233" y="6529020"/>
                  <a:pt x="5329233" y="6527129"/>
                </a:cubicBezTo>
                <a:cubicBezTo>
                  <a:pt x="5329233" y="6527129"/>
                  <a:pt x="5329233" y="6527129"/>
                  <a:pt x="5329233" y="6524923"/>
                </a:cubicBezTo>
                <a:cubicBezTo>
                  <a:pt x="5329233" y="6523662"/>
                  <a:pt x="5328915" y="6523032"/>
                  <a:pt x="5327646" y="6523032"/>
                </a:cubicBezTo>
                <a:cubicBezTo>
                  <a:pt x="5327011" y="6523032"/>
                  <a:pt x="5325105" y="6523032"/>
                  <a:pt x="5323201" y="6523347"/>
                </a:cubicBezTo>
                <a:cubicBezTo>
                  <a:pt x="5320977" y="6523347"/>
                  <a:pt x="5318755" y="6523662"/>
                  <a:pt x="5316216" y="6523662"/>
                </a:cubicBezTo>
                <a:cubicBezTo>
                  <a:pt x="5314310" y="6523662"/>
                  <a:pt x="5312087" y="6523347"/>
                  <a:pt x="5309866" y="6523347"/>
                </a:cubicBezTo>
                <a:cubicBezTo>
                  <a:pt x="5307960" y="6523032"/>
                  <a:pt x="5306056" y="6523032"/>
                  <a:pt x="5305421" y="6523032"/>
                </a:cubicBezTo>
                <a:cubicBezTo>
                  <a:pt x="5304150" y="6523032"/>
                  <a:pt x="5303833" y="6523662"/>
                  <a:pt x="5303833" y="6524923"/>
                </a:cubicBezTo>
                <a:cubicBezTo>
                  <a:pt x="5303833" y="6524923"/>
                  <a:pt x="5303833" y="6524923"/>
                  <a:pt x="5303833" y="6527129"/>
                </a:cubicBezTo>
                <a:cubicBezTo>
                  <a:pt x="5303833" y="6529020"/>
                  <a:pt x="5304150" y="6529335"/>
                  <a:pt x="5307008" y="6529965"/>
                </a:cubicBezTo>
                <a:cubicBezTo>
                  <a:pt x="5310817" y="6530910"/>
                  <a:pt x="5311453" y="6531856"/>
                  <a:pt x="5311453" y="6534692"/>
                </a:cubicBezTo>
                <a:cubicBezTo>
                  <a:pt x="5311771" y="6539104"/>
                  <a:pt x="5311771" y="6548242"/>
                  <a:pt x="5311771" y="6555175"/>
                </a:cubicBezTo>
                <a:cubicBezTo>
                  <a:pt x="5311771" y="6555175"/>
                  <a:pt x="5311771" y="6555175"/>
                  <a:pt x="5311771" y="6566834"/>
                </a:cubicBezTo>
                <a:cubicBezTo>
                  <a:pt x="5311771" y="6581645"/>
                  <a:pt x="5311771" y="6583221"/>
                  <a:pt x="5310183" y="6587633"/>
                </a:cubicBezTo>
                <a:cubicBezTo>
                  <a:pt x="5307960" y="6594880"/>
                  <a:pt x="5300975" y="6598662"/>
                  <a:pt x="5291767" y="6598662"/>
                </a:cubicBezTo>
                <a:cubicBezTo>
                  <a:pt x="5283829" y="6598662"/>
                  <a:pt x="5277481" y="6595511"/>
                  <a:pt x="5274305" y="6589838"/>
                </a:cubicBezTo>
                <a:cubicBezTo>
                  <a:pt x="5272400" y="6586057"/>
                  <a:pt x="5271765" y="6581015"/>
                  <a:pt x="5271765" y="6567465"/>
                </a:cubicBezTo>
                <a:cubicBezTo>
                  <a:pt x="5271765" y="6567465"/>
                  <a:pt x="5271765" y="6567465"/>
                  <a:pt x="5271765" y="6555175"/>
                </a:cubicBezTo>
                <a:cubicBezTo>
                  <a:pt x="5271765" y="6548872"/>
                  <a:pt x="5272083" y="6538473"/>
                  <a:pt x="5272083" y="6534692"/>
                </a:cubicBezTo>
                <a:cubicBezTo>
                  <a:pt x="5272083" y="6531856"/>
                  <a:pt x="5273035" y="6530910"/>
                  <a:pt x="5276846" y="6529965"/>
                </a:cubicBezTo>
                <a:cubicBezTo>
                  <a:pt x="5279383" y="6529335"/>
                  <a:pt x="5279703" y="6529020"/>
                  <a:pt x="5279703" y="6527129"/>
                </a:cubicBezTo>
                <a:cubicBezTo>
                  <a:pt x="5279703" y="6527129"/>
                  <a:pt x="5279703" y="6527129"/>
                  <a:pt x="5279703" y="6524923"/>
                </a:cubicBezTo>
                <a:cubicBezTo>
                  <a:pt x="5279703" y="6523662"/>
                  <a:pt x="5279383" y="6523032"/>
                  <a:pt x="5278115" y="6523032"/>
                </a:cubicBezTo>
                <a:cubicBezTo>
                  <a:pt x="5277481" y="6523032"/>
                  <a:pt x="5275574" y="6523032"/>
                  <a:pt x="5273669" y="6523347"/>
                </a:cubicBezTo>
                <a:cubicBezTo>
                  <a:pt x="5271446" y="6523347"/>
                  <a:pt x="5268907" y="6523662"/>
                  <a:pt x="5264462" y="6523662"/>
                </a:cubicBezTo>
                <a:cubicBezTo>
                  <a:pt x="5261287" y="6523662"/>
                  <a:pt x="5258113" y="6523347"/>
                  <a:pt x="5255891" y="6523347"/>
                </a:cubicBezTo>
                <a:cubicBezTo>
                  <a:pt x="5253984" y="6523032"/>
                  <a:pt x="5252081" y="6523032"/>
                  <a:pt x="5251445" y="6523032"/>
                </a:cubicBezTo>
                <a:close/>
                <a:moveTo>
                  <a:pt x="4757415" y="6523032"/>
                </a:moveTo>
                <a:cubicBezTo>
                  <a:pt x="4756463" y="6523032"/>
                  <a:pt x="4756144" y="6523660"/>
                  <a:pt x="4756144" y="6524916"/>
                </a:cubicBezTo>
                <a:cubicBezTo>
                  <a:pt x="4756144" y="6527113"/>
                  <a:pt x="4756144" y="6527113"/>
                  <a:pt x="4756144" y="6527113"/>
                </a:cubicBezTo>
                <a:cubicBezTo>
                  <a:pt x="4756144" y="6528996"/>
                  <a:pt x="4756780" y="6529310"/>
                  <a:pt x="4759319" y="6529938"/>
                </a:cubicBezTo>
                <a:cubicBezTo>
                  <a:pt x="4762812" y="6530879"/>
                  <a:pt x="4763764" y="6531821"/>
                  <a:pt x="4764082" y="6534646"/>
                </a:cubicBezTo>
                <a:cubicBezTo>
                  <a:pt x="4764082" y="6539354"/>
                  <a:pt x="4764082" y="6547829"/>
                  <a:pt x="4764082" y="6555048"/>
                </a:cubicBezTo>
                <a:cubicBezTo>
                  <a:pt x="4764082" y="6573881"/>
                  <a:pt x="4764082" y="6573881"/>
                  <a:pt x="4764082" y="6573881"/>
                </a:cubicBezTo>
                <a:cubicBezTo>
                  <a:pt x="4764082" y="6581100"/>
                  <a:pt x="4764082" y="6589574"/>
                  <a:pt x="4764082" y="6593969"/>
                </a:cubicBezTo>
                <a:cubicBezTo>
                  <a:pt x="4763764" y="6596794"/>
                  <a:pt x="4762812" y="6597735"/>
                  <a:pt x="4759319" y="6598677"/>
                </a:cubicBezTo>
                <a:cubicBezTo>
                  <a:pt x="4756780" y="6599305"/>
                  <a:pt x="4756144" y="6599619"/>
                  <a:pt x="4756144" y="6601502"/>
                </a:cubicBezTo>
                <a:cubicBezTo>
                  <a:pt x="4756144" y="6603699"/>
                  <a:pt x="4756144" y="6603699"/>
                  <a:pt x="4756144" y="6603699"/>
                </a:cubicBezTo>
                <a:cubicBezTo>
                  <a:pt x="4756144" y="6605268"/>
                  <a:pt x="4756463" y="6605582"/>
                  <a:pt x="4757732" y="6605582"/>
                </a:cubicBezTo>
                <a:cubicBezTo>
                  <a:pt x="4758367" y="6605582"/>
                  <a:pt x="4760273" y="6605582"/>
                  <a:pt x="4762177" y="6605268"/>
                </a:cubicBezTo>
                <a:cubicBezTo>
                  <a:pt x="4764399" y="6605268"/>
                  <a:pt x="4767258" y="6605268"/>
                  <a:pt x="4771384" y="6605268"/>
                </a:cubicBezTo>
                <a:cubicBezTo>
                  <a:pt x="4774876" y="6605268"/>
                  <a:pt x="4778369" y="6605268"/>
                  <a:pt x="4780273" y="6605268"/>
                </a:cubicBezTo>
                <a:cubicBezTo>
                  <a:pt x="4782179" y="6605582"/>
                  <a:pt x="4784084" y="6605582"/>
                  <a:pt x="4784718" y="6605582"/>
                </a:cubicBezTo>
                <a:cubicBezTo>
                  <a:pt x="4785988" y="6605582"/>
                  <a:pt x="4786306" y="6605268"/>
                  <a:pt x="4786306" y="6603699"/>
                </a:cubicBezTo>
                <a:cubicBezTo>
                  <a:pt x="4786306" y="6601502"/>
                  <a:pt x="4786306" y="6601502"/>
                  <a:pt x="4786306" y="6601502"/>
                </a:cubicBezTo>
                <a:cubicBezTo>
                  <a:pt x="4786306" y="6599619"/>
                  <a:pt x="4785988" y="6599305"/>
                  <a:pt x="4783449" y="6598677"/>
                </a:cubicBezTo>
                <a:cubicBezTo>
                  <a:pt x="4779639" y="6597735"/>
                  <a:pt x="4778687" y="6596794"/>
                  <a:pt x="4778687" y="6593969"/>
                </a:cubicBezTo>
                <a:cubicBezTo>
                  <a:pt x="4778369" y="6590202"/>
                  <a:pt x="4778369" y="6579844"/>
                  <a:pt x="4778369" y="6573881"/>
                </a:cubicBezTo>
                <a:cubicBezTo>
                  <a:pt x="4778369" y="6568231"/>
                  <a:pt x="4778369" y="6568231"/>
                  <a:pt x="4778369" y="6568231"/>
                </a:cubicBezTo>
                <a:cubicBezTo>
                  <a:pt x="4778369" y="6566975"/>
                  <a:pt x="4779003" y="6566034"/>
                  <a:pt x="4779639" y="6566034"/>
                </a:cubicBezTo>
                <a:cubicBezTo>
                  <a:pt x="4781543" y="6566347"/>
                  <a:pt x="4781543" y="6566347"/>
                  <a:pt x="4781543" y="6566347"/>
                </a:cubicBezTo>
                <a:cubicBezTo>
                  <a:pt x="4781543" y="6566347"/>
                  <a:pt x="4781862" y="6566347"/>
                  <a:pt x="4782179" y="6566034"/>
                </a:cubicBezTo>
                <a:cubicBezTo>
                  <a:pt x="4783132" y="6566034"/>
                  <a:pt x="4783132" y="6566034"/>
                  <a:pt x="4783132" y="6566034"/>
                </a:cubicBezTo>
                <a:cubicBezTo>
                  <a:pt x="4785672" y="6566034"/>
                  <a:pt x="4786306" y="6566347"/>
                  <a:pt x="4788212" y="6570742"/>
                </a:cubicBezTo>
                <a:cubicBezTo>
                  <a:pt x="4792021" y="6579216"/>
                  <a:pt x="4799641" y="6595852"/>
                  <a:pt x="4800911" y="6598363"/>
                </a:cubicBezTo>
                <a:cubicBezTo>
                  <a:pt x="4803451" y="6605582"/>
                  <a:pt x="4803451" y="6605582"/>
                  <a:pt x="4805673" y="6605582"/>
                </a:cubicBezTo>
                <a:cubicBezTo>
                  <a:pt x="4807260" y="6605582"/>
                  <a:pt x="4807260" y="6605582"/>
                  <a:pt x="4807260" y="6605582"/>
                </a:cubicBezTo>
                <a:cubicBezTo>
                  <a:pt x="4810118" y="6605582"/>
                  <a:pt x="4812341" y="6605268"/>
                  <a:pt x="4813927" y="6605268"/>
                </a:cubicBezTo>
                <a:cubicBezTo>
                  <a:pt x="4816786" y="6605268"/>
                  <a:pt x="4820913" y="6605582"/>
                  <a:pt x="4823135" y="6605582"/>
                </a:cubicBezTo>
                <a:cubicBezTo>
                  <a:pt x="4824087" y="6605582"/>
                  <a:pt x="4824087" y="6605582"/>
                  <a:pt x="4824087" y="6605582"/>
                </a:cubicBezTo>
                <a:cubicBezTo>
                  <a:pt x="4825357" y="6605582"/>
                  <a:pt x="4825993" y="6604954"/>
                  <a:pt x="4825993" y="6604013"/>
                </a:cubicBezTo>
                <a:cubicBezTo>
                  <a:pt x="4825993" y="6601816"/>
                  <a:pt x="4825993" y="6601816"/>
                  <a:pt x="4825993" y="6601816"/>
                </a:cubicBezTo>
                <a:cubicBezTo>
                  <a:pt x="4825993" y="6599932"/>
                  <a:pt x="4825675" y="6599932"/>
                  <a:pt x="4823770" y="6599305"/>
                </a:cubicBezTo>
                <a:cubicBezTo>
                  <a:pt x="4820278" y="6598363"/>
                  <a:pt x="4819007" y="6597108"/>
                  <a:pt x="4815516" y="6592713"/>
                </a:cubicBezTo>
                <a:cubicBezTo>
                  <a:pt x="4811705" y="6587377"/>
                  <a:pt x="4804403" y="6573881"/>
                  <a:pt x="4801863" y="6568231"/>
                </a:cubicBezTo>
                <a:cubicBezTo>
                  <a:pt x="4801545" y="6567289"/>
                  <a:pt x="4800911" y="6566034"/>
                  <a:pt x="4799958" y="6564778"/>
                </a:cubicBezTo>
                <a:cubicBezTo>
                  <a:pt x="4799641" y="6564464"/>
                  <a:pt x="4799641" y="6564150"/>
                  <a:pt x="4799641" y="6563836"/>
                </a:cubicBezTo>
                <a:cubicBezTo>
                  <a:pt x="4799641" y="6563209"/>
                  <a:pt x="4799958" y="6563209"/>
                  <a:pt x="4802498" y="6562581"/>
                </a:cubicBezTo>
                <a:cubicBezTo>
                  <a:pt x="4809801" y="6560384"/>
                  <a:pt x="4815198" y="6552223"/>
                  <a:pt x="4815198" y="6543120"/>
                </a:cubicBezTo>
                <a:cubicBezTo>
                  <a:pt x="4815198" y="6537785"/>
                  <a:pt x="4812975" y="6532449"/>
                  <a:pt x="4809483" y="6528996"/>
                </a:cubicBezTo>
                <a:cubicBezTo>
                  <a:pt x="4805990" y="6524916"/>
                  <a:pt x="4800593" y="6523032"/>
                  <a:pt x="4792656" y="6523032"/>
                </a:cubicBezTo>
                <a:cubicBezTo>
                  <a:pt x="4790751" y="6523032"/>
                  <a:pt x="4788847" y="6523032"/>
                  <a:pt x="4786624" y="6523032"/>
                </a:cubicBezTo>
                <a:cubicBezTo>
                  <a:pt x="4776146" y="6523660"/>
                  <a:pt x="4776146" y="6523660"/>
                  <a:pt x="4770432" y="6523660"/>
                </a:cubicBezTo>
                <a:cubicBezTo>
                  <a:pt x="4766939" y="6523660"/>
                  <a:pt x="4764399" y="6523346"/>
                  <a:pt x="4762177" y="6523346"/>
                </a:cubicBezTo>
                <a:cubicBezTo>
                  <a:pt x="4760273" y="6523032"/>
                  <a:pt x="4758685" y="6523032"/>
                  <a:pt x="4757415" y="6523032"/>
                </a:cubicBezTo>
                <a:close/>
                <a:moveTo>
                  <a:pt x="5820873" y="6521445"/>
                </a:moveTo>
                <a:cubicBezTo>
                  <a:pt x="5815572" y="6521445"/>
                  <a:pt x="5811829" y="6524679"/>
                  <a:pt x="5811829" y="6529853"/>
                </a:cubicBezTo>
                <a:cubicBezTo>
                  <a:pt x="5811829" y="6535028"/>
                  <a:pt x="5815883" y="6538908"/>
                  <a:pt x="5820561" y="6538908"/>
                </a:cubicBezTo>
                <a:cubicBezTo>
                  <a:pt x="5825550" y="6538908"/>
                  <a:pt x="5829293" y="6534704"/>
                  <a:pt x="5829293" y="6529853"/>
                </a:cubicBezTo>
                <a:cubicBezTo>
                  <a:pt x="5829293" y="6524679"/>
                  <a:pt x="5825863" y="6521445"/>
                  <a:pt x="5820873" y="6521445"/>
                </a:cubicBezTo>
                <a:close/>
                <a:moveTo>
                  <a:pt x="5678334" y="6521445"/>
                </a:moveTo>
                <a:cubicBezTo>
                  <a:pt x="5672513" y="6521445"/>
                  <a:pt x="5668956" y="6524679"/>
                  <a:pt x="5668956" y="6529853"/>
                </a:cubicBezTo>
                <a:cubicBezTo>
                  <a:pt x="5668956" y="6535028"/>
                  <a:pt x="5672836" y="6538908"/>
                  <a:pt x="5677686" y="6538908"/>
                </a:cubicBezTo>
                <a:cubicBezTo>
                  <a:pt x="5682538" y="6538908"/>
                  <a:pt x="5686418" y="6534704"/>
                  <a:pt x="5686418" y="6529853"/>
                </a:cubicBezTo>
                <a:cubicBezTo>
                  <a:pt x="5686418" y="6524679"/>
                  <a:pt x="5682861" y="6521445"/>
                  <a:pt x="5678334" y="6521445"/>
                </a:cubicBezTo>
                <a:close/>
                <a:moveTo>
                  <a:pt x="5422413" y="6521445"/>
                </a:moveTo>
                <a:cubicBezTo>
                  <a:pt x="5417111" y="6521445"/>
                  <a:pt x="5413369" y="6524679"/>
                  <a:pt x="5413369" y="6529853"/>
                </a:cubicBezTo>
                <a:cubicBezTo>
                  <a:pt x="5413369" y="6535028"/>
                  <a:pt x="5417423" y="6538908"/>
                  <a:pt x="5422100" y="6538908"/>
                </a:cubicBezTo>
                <a:cubicBezTo>
                  <a:pt x="5427090" y="6538908"/>
                  <a:pt x="5430832" y="6534704"/>
                  <a:pt x="5430832" y="6529853"/>
                </a:cubicBezTo>
                <a:cubicBezTo>
                  <a:pt x="5430832" y="6524679"/>
                  <a:pt x="5427402" y="6521445"/>
                  <a:pt x="5422413" y="6521445"/>
                </a:cubicBezTo>
                <a:close/>
                <a:moveTo>
                  <a:pt x="5980103" y="6518270"/>
                </a:moveTo>
                <a:lnTo>
                  <a:pt x="5978516" y="6526208"/>
                </a:lnTo>
                <a:lnTo>
                  <a:pt x="5980103" y="6526208"/>
                </a:lnTo>
                <a:lnTo>
                  <a:pt x="5981691" y="6524620"/>
                </a:lnTo>
                <a:lnTo>
                  <a:pt x="5994390" y="6530970"/>
                </a:lnTo>
                <a:lnTo>
                  <a:pt x="5973753" y="6538908"/>
                </a:lnTo>
                <a:lnTo>
                  <a:pt x="5972166" y="6542083"/>
                </a:lnTo>
                <a:lnTo>
                  <a:pt x="5994390" y="6546846"/>
                </a:lnTo>
                <a:lnTo>
                  <a:pt x="5995978" y="6548433"/>
                </a:lnTo>
                <a:lnTo>
                  <a:pt x="5997565" y="6543671"/>
                </a:lnTo>
                <a:lnTo>
                  <a:pt x="5995978" y="6543671"/>
                </a:lnTo>
                <a:lnTo>
                  <a:pt x="5981691" y="6540496"/>
                </a:lnTo>
                <a:lnTo>
                  <a:pt x="6002328" y="6532558"/>
                </a:lnTo>
                <a:lnTo>
                  <a:pt x="6003916" y="6527795"/>
                </a:lnTo>
                <a:lnTo>
                  <a:pt x="6002328" y="6527795"/>
                </a:lnTo>
                <a:lnTo>
                  <a:pt x="6000741" y="6529383"/>
                </a:lnTo>
                <a:lnTo>
                  <a:pt x="5981691" y="6521445"/>
                </a:lnTo>
                <a:lnTo>
                  <a:pt x="5981691" y="6519858"/>
                </a:lnTo>
                <a:close/>
                <a:moveTo>
                  <a:pt x="5204985" y="6516682"/>
                </a:moveTo>
                <a:cubicBezTo>
                  <a:pt x="5204664" y="6516682"/>
                  <a:pt x="5204344" y="6516682"/>
                  <a:pt x="5203702" y="6517001"/>
                </a:cubicBezTo>
                <a:cubicBezTo>
                  <a:pt x="5187016" y="6519231"/>
                  <a:pt x="5187016" y="6519231"/>
                  <a:pt x="5187016" y="6519231"/>
                </a:cubicBezTo>
                <a:cubicBezTo>
                  <a:pt x="5185090" y="6519550"/>
                  <a:pt x="5184769" y="6519868"/>
                  <a:pt x="5184769" y="6520824"/>
                </a:cubicBezTo>
                <a:cubicBezTo>
                  <a:pt x="5184769" y="6523054"/>
                  <a:pt x="5184769" y="6523054"/>
                  <a:pt x="5184769" y="6523054"/>
                </a:cubicBezTo>
                <a:cubicBezTo>
                  <a:pt x="5184769" y="6524647"/>
                  <a:pt x="5185090" y="6524966"/>
                  <a:pt x="5187337" y="6525284"/>
                </a:cubicBezTo>
                <a:cubicBezTo>
                  <a:pt x="5192472" y="6525922"/>
                  <a:pt x="5192791" y="6526559"/>
                  <a:pt x="5192791" y="6532612"/>
                </a:cubicBezTo>
                <a:cubicBezTo>
                  <a:pt x="5192791" y="6545356"/>
                  <a:pt x="5192791" y="6545356"/>
                  <a:pt x="5192791" y="6545356"/>
                </a:cubicBezTo>
                <a:cubicBezTo>
                  <a:pt x="5192791" y="6547586"/>
                  <a:pt x="5192791" y="6547586"/>
                  <a:pt x="5192791" y="6547586"/>
                </a:cubicBezTo>
                <a:cubicBezTo>
                  <a:pt x="5192791" y="6548542"/>
                  <a:pt x="5192472" y="6549498"/>
                  <a:pt x="5192149" y="6549498"/>
                </a:cubicBezTo>
                <a:cubicBezTo>
                  <a:pt x="5191829" y="6549498"/>
                  <a:pt x="5191508" y="6549498"/>
                  <a:pt x="5191186" y="6548861"/>
                </a:cubicBezTo>
                <a:cubicBezTo>
                  <a:pt x="5189581" y="6547905"/>
                  <a:pt x="5183485" y="6546631"/>
                  <a:pt x="5180597" y="6546631"/>
                </a:cubicBezTo>
                <a:cubicBezTo>
                  <a:pt x="5165196" y="6546631"/>
                  <a:pt x="5154607" y="6560012"/>
                  <a:pt x="5154607" y="6579128"/>
                </a:cubicBezTo>
                <a:cubicBezTo>
                  <a:pt x="5154607" y="6595695"/>
                  <a:pt x="5163271" y="6607483"/>
                  <a:pt x="5176106" y="6607483"/>
                </a:cubicBezTo>
                <a:cubicBezTo>
                  <a:pt x="5179634" y="6607483"/>
                  <a:pt x="5182525" y="6606527"/>
                  <a:pt x="5186051" y="6604297"/>
                </a:cubicBezTo>
                <a:cubicBezTo>
                  <a:pt x="5188300" y="6602704"/>
                  <a:pt x="5191186" y="6600155"/>
                  <a:pt x="5192149" y="6599199"/>
                </a:cubicBezTo>
                <a:cubicBezTo>
                  <a:pt x="5192472" y="6598562"/>
                  <a:pt x="5193115" y="6598562"/>
                  <a:pt x="5193115" y="6598562"/>
                </a:cubicBezTo>
                <a:cubicBezTo>
                  <a:pt x="5194076" y="6598562"/>
                  <a:pt x="5194076" y="6598562"/>
                  <a:pt x="5194076" y="6601429"/>
                </a:cubicBezTo>
                <a:cubicBezTo>
                  <a:pt x="5194396" y="6606527"/>
                  <a:pt x="5194396" y="6606527"/>
                  <a:pt x="5194396" y="6606527"/>
                </a:cubicBezTo>
                <a:cubicBezTo>
                  <a:pt x="5194718" y="6608120"/>
                  <a:pt x="5195039" y="6608757"/>
                  <a:pt x="5196000" y="6608757"/>
                </a:cubicBezTo>
                <a:cubicBezTo>
                  <a:pt x="5196321" y="6608757"/>
                  <a:pt x="5196964" y="6608439"/>
                  <a:pt x="5197924" y="6608439"/>
                </a:cubicBezTo>
                <a:cubicBezTo>
                  <a:pt x="5212685" y="6605571"/>
                  <a:pt x="5212685" y="6605571"/>
                  <a:pt x="5212685" y="6605571"/>
                </a:cubicBezTo>
                <a:cubicBezTo>
                  <a:pt x="5214612" y="6605253"/>
                  <a:pt x="5214932" y="6604615"/>
                  <a:pt x="5214932" y="6603660"/>
                </a:cubicBezTo>
                <a:cubicBezTo>
                  <a:pt x="5214932" y="6601429"/>
                  <a:pt x="5214932" y="6601429"/>
                  <a:pt x="5214932" y="6601429"/>
                </a:cubicBezTo>
                <a:cubicBezTo>
                  <a:pt x="5214932" y="6600474"/>
                  <a:pt x="5214291" y="6600155"/>
                  <a:pt x="5213328" y="6600155"/>
                </a:cubicBezTo>
                <a:cubicBezTo>
                  <a:pt x="5208514" y="6599518"/>
                  <a:pt x="5207873" y="6599199"/>
                  <a:pt x="5206589" y="6596969"/>
                </a:cubicBezTo>
                <a:cubicBezTo>
                  <a:pt x="5205949" y="6595376"/>
                  <a:pt x="5205626" y="6591553"/>
                  <a:pt x="5205626" y="6576260"/>
                </a:cubicBezTo>
                <a:cubicBezTo>
                  <a:pt x="5205626" y="6554914"/>
                  <a:pt x="5205626" y="6554914"/>
                  <a:pt x="5205626" y="6554914"/>
                </a:cubicBezTo>
                <a:cubicBezTo>
                  <a:pt x="5206589" y="6518912"/>
                  <a:pt x="5206589" y="6518912"/>
                  <a:pt x="5206589" y="6518912"/>
                </a:cubicBezTo>
                <a:cubicBezTo>
                  <a:pt x="5206589" y="6517638"/>
                  <a:pt x="5205949" y="6516682"/>
                  <a:pt x="5204985" y="6516682"/>
                </a:cubicBezTo>
                <a:close/>
                <a:moveTo>
                  <a:pt x="4974792" y="6516682"/>
                </a:moveTo>
                <a:cubicBezTo>
                  <a:pt x="4972898" y="6517000"/>
                  <a:pt x="4972898" y="6517000"/>
                  <a:pt x="4972898" y="6517000"/>
                </a:cubicBezTo>
                <a:cubicBezTo>
                  <a:pt x="4956476" y="6519540"/>
                  <a:pt x="4956476" y="6519540"/>
                  <a:pt x="4956476" y="6519540"/>
                </a:cubicBezTo>
                <a:cubicBezTo>
                  <a:pt x="4954896" y="6519857"/>
                  <a:pt x="4954582" y="6520175"/>
                  <a:pt x="4954582" y="6521127"/>
                </a:cubicBezTo>
                <a:cubicBezTo>
                  <a:pt x="4954582" y="6523032"/>
                  <a:pt x="4954582" y="6523032"/>
                  <a:pt x="4954582" y="6523032"/>
                </a:cubicBezTo>
                <a:cubicBezTo>
                  <a:pt x="4954582" y="6524302"/>
                  <a:pt x="4955214" y="6524937"/>
                  <a:pt x="4958056" y="6524937"/>
                </a:cubicBezTo>
                <a:cubicBezTo>
                  <a:pt x="4961214" y="6525572"/>
                  <a:pt x="4962476" y="6526525"/>
                  <a:pt x="4962476" y="6529382"/>
                </a:cubicBezTo>
                <a:cubicBezTo>
                  <a:pt x="4962792" y="6531287"/>
                  <a:pt x="4963108" y="6543035"/>
                  <a:pt x="4963108" y="6553512"/>
                </a:cubicBezTo>
                <a:cubicBezTo>
                  <a:pt x="4963108" y="6559862"/>
                  <a:pt x="4963108" y="6559862"/>
                  <a:pt x="4963108" y="6559862"/>
                </a:cubicBezTo>
                <a:cubicBezTo>
                  <a:pt x="4962792" y="6574468"/>
                  <a:pt x="4962792" y="6586850"/>
                  <a:pt x="4962476" y="6597010"/>
                </a:cubicBezTo>
                <a:cubicBezTo>
                  <a:pt x="4962476" y="6598280"/>
                  <a:pt x="4962476" y="6598280"/>
                  <a:pt x="4962476" y="6598280"/>
                </a:cubicBezTo>
                <a:cubicBezTo>
                  <a:pt x="4962476" y="6600185"/>
                  <a:pt x="4963108" y="6601138"/>
                  <a:pt x="4964688" y="6602090"/>
                </a:cubicBezTo>
                <a:cubicBezTo>
                  <a:pt x="4969424" y="6604948"/>
                  <a:pt x="4977320" y="6607170"/>
                  <a:pt x="4983320" y="6607170"/>
                </a:cubicBezTo>
                <a:cubicBezTo>
                  <a:pt x="5001322" y="6607170"/>
                  <a:pt x="5013322" y="6593835"/>
                  <a:pt x="5013322" y="6574150"/>
                </a:cubicBezTo>
                <a:cubicBezTo>
                  <a:pt x="5013322" y="6557322"/>
                  <a:pt x="5005112" y="6546527"/>
                  <a:pt x="4992162" y="6546527"/>
                </a:cubicBezTo>
                <a:cubicBezTo>
                  <a:pt x="4986794" y="6546527"/>
                  <a:pt x="4983952" y="6547797"/>
                  <a:pt x="4980478" y="6551925"/>
                </a:cubicBezTo>
                <a:cubicBezTo>
                  <a:pt x="4977950" y="6554782"/>
                  <a:pt x="4976688" y="6556052"/>
                  <a:pt x="4976056" y="6556052"/>
                </a:cubicBezTo>
                <a:cubicBezTo>
                  <a:pt x="4975740" y="6556052"/>
                  <a:pt x="4975424" y="6555735"/>
                  <a:pt x="4975424" y="6555417"/>
                </a:cubicBezTo>
                <a:cubicBezTo>
                  <a:pt x="4975424" y="6554465"/>
                  <a:pt x="4975424" y="6554465"/>
                  <a:pt x="4975424" y="6554465"/>
                </a:cubicBezTo>
                <a:cubicBezTo>
                  <a:pt x="4975740" y="6552560"/>
                  <a:pt x="4975740" y="6552560"/>
                  <a:pt x="4975740" y="6552560"/>
                </a:cubicBezTo>
                <a:cubicBezTo>
                  <a:pt x="4975740" y="6549067"/>
                  <a:pt x="4975740" y="6543352"/>
                  <a:pt x="4975740" y="6536050"/>
                </a:cubicBezTo>
                <a:cubicBezTo>
                  <a:pt x="4976056" y="6526525"/>
                  <a:pt x="4976056" y="6523032"/>
                  <a:pt x="4976056" y="6520175"/>
                </a:cubicBezTo>
                <a:cubicBezTo>
                  <a:pt x="4976372" y="6519540"/>
                  <a:pt x="4976372" y="6518905"/>
                  <a:pt x="4976372" y="6518587"/>
                </a:cubicBezTo>
                <a:cubicBezTo>
                  <a:pt x="4976372" y="6517635"/>
                  <a:pt x="4975740" y="6516682"/>
                  <a:pt x="4974792" y="6516682"/>
                </a:cubicBezTo>
                <a:close/>
                <a:moveTo>
                  <a:pt x="4940081" y="6516682"/>
                </a:moveTo>
                <a:cubicBezTo>
                  <a:pt x="4939768" y="6516682"/>
                  <a:pt x="4939454" y="6516682"/>
                  <a:pt x="4938826" y="6517001"/>
                </a:cubicBezTo>
                <a:cubicBezTo>
                  <a:pt x="4922805" y="6519231"/>
                  <a:pt x="4922805" y="6519231"/>
                  <a:pt x="4922805" y="6519231"/>
                </a:cubicBezTo>
                <a:cubicBezTo>
                  <a:pt x="4920920" y="6519550"/>
                  <a:pt x="4920606" y="6519868"/>
                  <a:pt x="4920606" y="6520824"/>
                </a:cubicBezTo>
                <a:cubicBezTo>
                  <a:pt x="4920606" y="6523054"/>
                  <a:pt x="4920606" y="6523054"/>
                  <a:pt x="4920606" y="6523054"/>
                </a:cubicBezTo>
                <a:cubicBezTo>
                  <a:pt x="4920606" y="6524647"/>
                  <a:pt x="4920920" y="6524966"/>
                  <a:pt x="4923119" y="6525284"/>
                </a:cubicBezTo>
                <a:cubicBezTo>
                  <a:pt x="4927832" y="6525922"/>
                  <a:pt x="4928146" y="6526559"/>
                  <a:pt x="4928146" y="6532612"/>
                </a:cubicBezTo>
                <a:cubicBezTo>
                  <a:pt x="4928146" y="6545356"/>
                  <a:pt x="4928146" y="6545356"/>
                  <a:pt x="4928146" y="6545356"/>
                </a:cubicBezTo>
                <a:cubicBezTo>
                  <a:pt x="4928460" y="6547586"/>
                  <a:pt x="4928460" y="6547586"/>
                  <a:pt x="4928460" y="6547586"/>
                </a:cubicBezTo>
                <a:cubicBezTo>
                  <a:pt x="4928460" y="6548542"/>
                  <a:pt x="4927832" y="6549498"/>
                  <a:pt x="4927518" y="6549498"/>
                </a:cubicBezTo>
                <a:cubicBezTo>
                  <a:pt x="4927518" y="6549498"/>
                  <a:pt x="4927204" y="6549498"/>
                  <a:pt x="4926888" y="6548861"/>
                </a:cubicBezTo>
                <a:cubicBezTo>
                  <a:pt x="4925319" y="6547905"/>
                  <a:pt x="4919664" y="6546631"/>
                  <a:pt x="4916522" y="6546631"/>
                </a:cubicBezTo>
                <a:cubicBezTo>
                  <a:pt x="4901446" y="6546631"/>
                  <a:pt x="4891080" y="6560012"/>
                  <a:pt x="4891080" y="6579128"/>
                </a:cubicBezTo>
                <a:cubicBezTo>
                  <a:pt x="4891080" y="6595695"/>
                  <a:pt x="4899874" y="6607483"/>
                  <a:pt x="4912126" y="6607483"/>
                </a:cubicBezTo>
                <a:cubicBezTo>
                  <a:pt x="4915581" y="6607483"/>
                  <a:pt x="4918722" y="6606527"/>
                  <a:pt x="4921863" y="6604297"/>
                </a:cubicBezTo>
                <a:cubicBezTo>
                  <a:pt x="4923747" y="6602704"/>
                  <a:pt x="4926888" y="6600155"/>
                  <a:pt x="4927518" y="6599199"/>
                </a:cubicBezTo>
                <a:cubicBezTo>
                  <a:pt x="4928146" y="6598562"/>
                  <a:pt x="4928460" y="6598562"/>
                  <a:pt x="4928774" y="6598562"/>
                </a:cubicBezTo>
                <a:cubicBezTo>
                  <a:pt x="4929402" y="6598562"/>
                  <a:pt x="4929402" y="6598562"/>
                  <a:pt x="4929716" y="6601429"/>
                </a:cubicBezTo>
                <a:cubicBezTo>
                  <a:pt x="4930030" y="6606527"/>
                  <a:pt x="4930030" y="6606527"/>
                  <a:pt x="4930030" y="6606527"/>
                </a:cubicBezTo>
                <a:cubicBezTo>
                  <a:pt x="4930030" y="6608120"/>
                  <a:pt x="4930343" y="6608757"/>
                  <a:pt x="4931287" y="6608757"/>
                </a:cubicBezTo>
                <a:cubicBezTo>
                  <a:pt x="4931601" y="6608757"/>
                  <a:pt x="4932229" y="6608439"/>
                  <a:pt x="4933171" y="6608439"/>
                </a:cubicBezTo>
                <a:cubicBezTo>
                  <a:pt x="4947620" y="6605571"/>
                  <a:pt x="4947620" y="6605571"/>
                  <a:pt x="4947620" y="6605571"/>
                </a:cubicBezTo>
                <a:cubicBezTo>
                  <a:pt x="4949506" y="6605253"/>
                  <a:pt x="4949819" y="6604615"/>
                  <a:pt x="4949819" y="6603660"/>
                </a:cubicBezTo>
                <a:cubicBezTo>
                  <a:pt x="4949819" y="6601429"/>
                  <a:pt x="4949819" y="6601429"/>
                  <a:pt x="4949819" y="6601429"/>
                </a:cubicBezTo>
                <a:cubicBezTo>
                  <a:pt x="4949819" y="6600474"/>
                  <a:pt x="4949506" y="6600155"/>
                  <a:pt x="4948250" y="6600155"/>
                </a:cubicBezTo>
                <a:cubicBezTo>
                  <a:pt x="4943537" y="6599518"/>
                  <a:pt x="4942909" y="6599199"/>
                  <a:pt x="4941967" y="6596969"/>
                </a:cubicBezTo>
                <a:cubicBezTo>
                  <a:pt x="4941023" y="6595376"/>
                  <a:pt x="4941023" y="6591553"/>
                  <a:pt x="4941023" y="6576260"/>
                </a:cubicBezTo>
                <a:cubicBezTo>
                  <a:pt x="4941023" y="6554914"/>
                  <a:pt x="4941023" y="6554914"/>
                  <a:pt x="4941023" y="6554914"/>
                </a:cubicBezTo>
                <a:cubicBezTo>
                  <a:pt x="4941651" y="6518912"/>
                  <a:pt x="4941651" y="6518912"/>
                  <a:pt x="4941651" y="6518912"/>
                </a:cubicBezTo>
                <a:cubicBezTo>
                  <a:pt x="4941651" y="6517638"/>
                  <a:pt x="4941023" y="6516682"/>
                  <a:pt x="4940081" y="6516682"/>
                </a:cubicBezTo>
                <a:close/>
                <a:moveTo>
                  <a:pt x="6110278" y="6515095"/>
                </a:moveTo>
                <a:lnTo>
                  <a:pt x="6118216" y="6527795"/>
                </a:lnTo>
                <a:lnTo>
                  <a:pt x="6110278" y="6527795"/>
                </a:lnTo>
                <a:close/>
                <a:moveTo>
                  <a:pt x="6100753" y="6515095"/>
                </a:moveTo>
                <a:lnTo>
                  <a:pt x="6100753" y="6527795"/>
                </a:lnTo>
                <a:lnTo>
                  <a:pt x="6094403" y="6527795"/>
                </a:lnTo>
                <a:close/>
                <a:moveTo>
                  <a:pt x="6212066" y="6514803"/>
                </a:moveTo>
                <a:cubicBezTo>
                  <a:pt x="6217358" y="6513507"/>
                  <a:pt x="6220470" y="6518691"/>
                  <a:pt x="6221404" y="6523227"/>
                </a:cubicBezTo>
                <a:cubicBezTo>
                  <a:pt x="6209265" y="6529382"/>
                  <a:pt x="6209265" y="6529382"/>
                  <a:pt x="6209265" y="6529382"/>
                </a:cubicBezTo>
                <a:cubicBezTo>
                  <a:pt x="6206774" y="6524199"/>
                  <a:pt x="6205529" y="6516747"/>
                  <a:pt x="6212066" y="6514803"/>
                </a:cubicBezTo>
                <a:close/>
                <a:moveTo>
                  <a:pt x="6119803" y="6511920"/>
                </a:moveTo>
                <a:lnTo>
                  <a:pt x="6151553" y="6527795"/>
                </a:lnTo>
                <a:lnTo>
                  <a:pt x="6129328" y="6527795"/>
                </a:lnTo>
                <a:close/>
                <a:moveTo>
                  <a:pt x="6092815" y="6511920"/>
                </a:moveTo>
                <a:lnTo>
                  <a:pt x="6083290" y="6527795"/>
                </a:lnTo>
                <a:lnTo>
                  <a:pt x="6061066" y="6527795"/>
                </a:lnTo>
                <a:close/>
                <a:moveTo>
                  <a:pt x="5986454" y="6507157"/>
                </a:moveTo>
                <a:lnTo>
                  <a:pt x="5981691" y="6515095"/>
                </a:lnTo>
                <a:lnTo>
                  <a:pt x="5983278" y="6515095"/>
                </a:lnTo>
                <a:lnTo>
                  <a:pt x="5984866" y="6513507"/>
                </a:lnTo>
                <a:lnTo>
                  <a:pt x="6003916" y="6523032"/>
                </a:lnTo>
                <a:lnTo>
                  <a:pt x="6003916" y="6524620"/>
                </a:lnTo>
                <a:lnTo>
                  <a:pt x="6005504" y="6526207"/>
                </a:lnTo>
                <a:lnTo>
                  <a:pt x="6008679" y="6518270"/>
                </a:lnTo>
                <a:lnTo>
                  <a:pt x="6007091" y="6518270"/>
                </a:lnTo>
                <a:lnTo>
                  <a:pt x="6005504" y="6519857"/>
                </a:lnTo>
                <a:lnTo>
                  <a:pt x="5988040" y="6508745"/>
                </a:lnTo>
                <a:lnTo>
                  <a:pt x="5988040" y="6507157"/>
                </a:lnTo>
                <a:close/>
                <a:moveTo>
                  <a:pt x="6124565" y="6503982"/>
                </a:moveTo>
                <a:cubicBezTo>
                  <a:pt x="6142450" y="6506959"/>
                  <a:pt x="6168001" y="6510928"/>
                  <a:pt x="6178540" y="6512581"/>
                </a:cubicBezTo>
                <a:cubicBezTo>
                  <a:pt x="6177582" y="6517542"/>
                  <a:pt x="6176305" y="6522503"/>
                  <a:pt x="6175027" y="6527795"/>
                </a:cubicBezTo>
                <a:cubicBezTo>
                  <a:pt x="6124565" y="6503982"/>
                  <a:pt x="6124565" y="6503982"/>
                  <a:pt x="6124565" y="6503982"/>
                </a:cubicBezTo>
                <a:close/>
                <a:moveTo>
                  <a:pt x="6088053" y="6503982"/>
                </a:moveTo>
                <a:cubicBezTo>
                  <a:pt x="6037612" y="6527795"/>
                  <a:pt x="6037612" y="6527795"/>
                  <a:pt x="6037612" y="6527795"/>
                </a:cubicBezTo>
                <a:cubicBezTo>
                  <a:pt x="6036328" y="6522503"/>
                  <a:pt x="6035042" y="6517542"/>
                  <a:pt x="6034079" y="6512581"/>
                </a:cubicBezTo>
                <a:cubicBezTo>
                  <a:pt x="6044680" y="6510928"/>
                  <a:pt x="6070383" y="6506959"/>
                  <a:pt x="6088053" y="6503982"/>
                </a:cubicBezTo>
                <a:close/>
                <a:moveTo>
                  <a:pt x="6220314" y="6500807"/>
                </a:moveTo>
                <a:cubicBezTo>
                  <a:pt x="6219352" y="6501419"/>
                  <a:pt x="6219352" y="6501419"/>
                  <a:pt x="6219352" y="6501419"/>
                </a:cubicBezTo>
                <a:cubicBezTo>
                  <a:pt x="6220314" y="6502948"/>
                  <a:pt x="6220635" y="6502948"/>
                  <a:pt x="6221276" y="6505395"/>
                </a:cubicBezTo>
                <a:cubicBezTo>
                  <a:pt x="6222238" y="6508759"/>
                  <a:pt x="6222238" y="6510900"/>
                  <a:pt x="6221276" y="6513959"/>
                </a:cubicBezTo>
                <a:cubicBezTo>
                  <a:pt x="6219352" y="6510595"/>
                  <a:pt x="6215183" y="6509371"/>
                  <a:pt x="6211013" y="6510595"/>
                </a:cubicBezTo>
                <a:cubicBezTo>
                  <a:pt x="6205561" y="6511818"/>
                  <a:pt x="6202354" y="6517323"/>
                  <a:pt x="6204920" y="6522217"/>
                </a:cubicBezTo>
                <a:lnTo>
                  <a:pt x="6210372" y="6534145"/>
                </a:lnTo>
                <a:cubicBezTo>
                  <a:pt x="6211975" y="6533228"/>
                  <a:pt x="6211975" y="6533228"/>
                  <a:pt x="6211975" y="6533228"/>
                </a:cubicBezTo>
                <a:cubicBezTo>
                  <a:pt x="6212617" y="6532310"/>
                  <a:pt x="6212617" y="6532310"/>
                  <a:pt x="6212617" y="6532310"/>
                </a:cubicBezTo>
                <a:cubicBezTo>
                  <a:pt x="6231859" y="6522829"/>
                  <a:pt x="6231859" y="6522829"/>
                  <a:pt x="6231859" y="6522829"/>
                </a:cubicBezTo>
                <a:cubicBezTo>
                  <a:pt x="6233142" y="6523746"/>
                  <a:pt x="6233142" y="6523746"/>
                  <a:pt x="6233142" y="6523746"/>
                </a:cubicBezTo>
                <a:cubicBezTo>
                  <a:pt x="6234104" y="6523440"/>
                  <a:pt x="6234104" y="6523440"/>
                  <a:pt x="6234104" y="6523440"/>
                </a:cubicBezTo>
                <a:cubicBezTo>
                  <a:pt x="6231539" y="6517935"/>
                  <a:pt x="6231539" y="6517935"/>
                  <a:pt x="6231539" y="6517935"/>
                </a:cubicBezTo>
                <a:cubicBezTo>
                  <a:pt x="6225124" y="6520994"/>
                  <a:pt x="6225124" y="6520994"/>
                  <a:pt x="6225124" y="6520994"/>
                </a:cubicBezTo>
                <a:cubicBezTo>
                  <a:pt x="6225124" y="6516100"/>
                  <a:pt x="6226407" y="6510900"/>
                  <a:pt x="6225766" y="6508148"/>
                </a:cubicBezTo>
                <a:cubicBezTo>
                  <a:pt x="6224804" y="6504477"/>
                  <a:pt x="6223521" y="6503254"/>
                  <a:pt x="6220314" y="6500807"/>
                </a:cubicBezTo>
                <a:close/>
                <a:moveTo>
                  <a:pt x="6031221" y="6467470"/>
                </a:moveTo>
                <a:cubicBezTo>
                  <a:pt x="6066463" y="6467470"/>
                  <a:pt x="6066463" y="6467470"/>
                  <a:pt x="6066463" y="6467470"/>
                </a:cubicBezTo>
                <a:cubicBezTo>
                  <a:pt x="6075988" y="6467470"/>
                  <a:pt x="6076941" y="6468410"/>
                  <a:pt x="6077259" y="6469037"/>
                </a:cubicBezTo>
                <a:cubicBezTo>
                  <a:pt x="6077893" y="6469664"/>
                  <a:pt x="6078211" y="6471230"/>
                  <a:pt x="6077259" y="6471857"/>
                </a:cubicBezTo>
                <a:cubicBezTo>
                  <a:pt x="6075036" y="6473110"/>
                  <a:pt x="6071862" y="6474677"/>
                  <a:pt x="6071862" y="6479376"/>
                </a:cubicBezTo>
                <a:cubicBezTo>
                  <a:pt x="6071862" y="6479376"/>
                  <a:pt x="6071862" y="6479376"/>
                  <a:pt x="6071862" y="6479690"/>
                </a:cubicBezTo>
                <a:cubicBezTo>
                  <a:pt x="6071862" y="6483450"/>
                  <a:pt x="6075353" y="6484703"/>
                  <a:pt x="6083291" y="6487836"/>
                </a:cubicBezTo>
                <a:cubicBezTo>
                  <a:pt x="6085513" y="6488776"/>
                  <a:pt x="6093768" y="6491909"/>
                  <a:pt x="6093768" y="6491909"/>
                </a:cubicBezTo>
                <a:cubicBezTo>
                  <a:pt x="6095356" y="6490969"/>
                  <a:pt x="6095356" y="6490969"/>
                  <a:pt x="6095356" y="6490969"/>
                </a:cubicBezTo>
                <a:cubicBezTo>
                  <a:pt x="6098213" y="6489716"/>
                  <a:pt x="6104246" y="6485643"/>
                  <a:pt x="6104246" y="6478750"/>
                </a:cubicBezTo>
                <a:cubicBezTo>
                  <a:pt x="6104246" y="6477810"/>
                  <a:pt x="6104246" y="6477183"/>
                  <a:pt x="6103928" y="6476557"/>
                </a:cubicBezTo>
                <a:cubicBezTo>
                  <a:pt x="6103928" y="6475617"/>
                  <a:pt x="6103611" y="6474990"/>
                  <a:pt x="6102976" y="6474050"/>
                </a:cubicBezTo>
                <a:cubicBezTo>
                  <a:pt x="6101706" y="6471857"/>
                  <a:pt x="6100118" y="6470917"/>
                  <a:pt x="6100118" y="6470917"/>
                </a:cubicBezTo>
                <a:cubicBezTo>
                  <a:pt x="6100118" y="6470917"/>
                  <a:pt x="6101071" y="6467784"/>
                  <a:pt x="6105833" y="6467470"/>
                </a:cubicBezTo>
                <a:cubicBezTo>
                  <a:pt x="6105833" y="6467470"/>
                  <a:pt x="6106151" y="6467470"/>
                  <a:pt x="6106151" y="6467470"/>
                </a:cubicBezTo>
                <a:cubicBezTo>
                  <a:pt x="6106468" y="6467470"/>
                  <a:pt x="6106786" y="6467470"/>
                  <a:pt x="6106786" y="6467470"/>
                </a:cubicBezTo>
                <a:cubicBezTo>
                  <a:pt x="6109008" y="6467470"/>
                  <a:pt x="6110596" y="6469350"/>
                  <a:pt x="6110596" y="6471543"/>
                </a:cubicBezTo>
                <a:cubicBezTo>
                  <a:pt x="6110596" y="6474363"/>
                  <a:pt x="6108691" y="6474990"/>
                  <a:pt x="6108691" y="6478750"/>
                </a:cubicBezTo>
                <a:cubicBezTo>
                  <a:pt x="6108691" y="6485643"/>
                  <a:pt x="6114723" y="6489716"/>
                  <a:pt x="6117581" y="6490969"/>
                </a:cubicBezTo>
                <a:cubicBezTo>
                  <a:pt x="6119486" y="6491909"/>
                  <a:pt x="6119486" y="6491909"/>
                  <a:pt x="6119486" y="6491909"/>
                </a:cubicBezTo>
                <a:cubicBezTo>
                  <a:pt x="6119486" y="6491909"/>
                  <a:pt x="6127741" y="6488776"/>
                  <a:pt x="6129963" y="6487836"/>
                </a:cubicBezTo>
                <a:cubicBezTo>
                  <a:pt x="6138218" y="6484703"/>
                  <a:pt x="6141393" y="6483450"/>
                  <a:pt x="6141393" y="6479690"/>
                </a:cubicBezTo>
                <a:cubicBezTo>
                  <a:pt x="6141393" y="6479376"/>
                  <a:pt x="6141393" y="6479376"/>
                  <a:pt x="6141393" y="6479376"/>
                </a:cubicBezTo>
                <a:cubicBezTo>
                  <a:pt x="6141393" y="6474677"/>
                  <a:pt x="6138218" y="6473110"/>
                  <a:pt x="6135996" y="6471857"/>
                </a:cubicBezTo>
                <a:cubicBezTo>
                  <a:pt x="6135043" y="6471230"/>
                  <a:pt x="6135361" y="6469664"/>
                  <a:pt x="6135996" y="6469037"/>
                </a:cubicBezTo>
                <a:cubicBezTo>
                  <a:pt x="6136313" y="6468410"/>
                  <a:pt x="6137266" y="6467470"/>
                  <a:pt x="6146791" y="6467470"/>
                </a:cubicBezTo>
                <a:cubicBezTo>
                  <a:pt x="6182986" y="6467470"/>
                  <a:pt x="6182986" y="6467470"/>
                  <a:pt x="6182986" y="6467470"/>
                </a:cubicBezTo>
                <a:cubicBezTo>
                  <a:pt x="6183303" y="6470290"/>
                  <a:pt x="6183303" y="6473110"/>
                  <a:pt x="6183303" y="6475930"/>
                </a:cubicBezTo>
                <a:cubicBezTo>
                  <a:pt x="6183303" y="6484390"/>
                  <a:pt x="6182351" y="6493476"/>
                  <a:pt x="6180763" y="6503502"/>
                </a:cubicBezTo>
                <a:cubicBezTo>
                  <a:pt x="6121391" y="6494103"/>
                  <a:pt x="6121391" y="6494103"/>
                  <a:pt x="6121391" y="6494103"/>
                </a:cubicBezTo>
                <a:cubicBezTo>
                  <a:pt x="6122026" y="6495983"/>
                  <a:pt x="6122661" y="6498176"/>
                  <a:pt x="6122661" y="6500056"/>
                </a:cubicBezTo>
                <a:cubicBezTo>
                  <a:pt x="6122661" y="6508515"/>
                  <a:pt x="6115676" y="6515095"/>
                  <a:pt x="6107103" y="6515095"/>
                </a:cubicBezTo>
                <a:cubicBezTo>
                  <a:pt x="6107103" y="6515095"/>
                  <a:pt x="6106786" y="6515095"/>
                  <a:pt x="6106786" y="6515095"/>
                </a:cubicBezTo>
                <a:cubicBezTo>
                  <a:pt x="6106468" y="6515095"/>
                  <a:pt x="6106468" y="6515095"/>
                  <a:pt x="6106151" y="6515095"/>
                </a:cubicBezTo>
                <a:cubicBezTo>
                  <a:pt x="6097896" y="6515095"/>
                  <a:pt x="6091228" y="6508515"/>
                  <a:pt x="6091228" y="6500056"/>
                </a:cubicBezTo>
                <a:cubicBezTo>
                  <a:pt x="6091228" y="6498176"/>
                  <a:pt x="6091546" y="6495983"/>
                  <a:pt x="6092498" y="6494103"/>
                </a:cubicBezTo>
                <a:cubicBezTo>
                  <a:pt x="6033444" y="6503502"/>
                  <a:pt x="6033444" y="6503502"/>
                  <a:pt x="6033444" y="6503502"/>
                </a:cubicBezTo>
                <a:cubicBezTo>
                  <a:pt x="6031538" y="6493476"/>
                  <a:pt x="6030903" y="6484390"/>
                  <a:pt x="6030903" y="6475930"/>
                </a:cubicBezTo>
                <a:cubicBezTo>
                  <a:pt x="6030903" y="6473110"/>
                  <a:pt x="6030903" y="6470290"/>
                  <a:pt x="6031221" y="6467470"/>
                </a:cubicBezTo>
                <a:close/>
                <a:moveTo>
                  <a:pt x="6032184" y="6453182"/>
                </a:moveTo>
                <a:cubicBezTo>
                  <a:pt x="6035386" y="6453182"/>
                  <a:pt x="6070608" y="6453182"/>
                  <a:pt x="6106150" y="6453182"/>
                </a:cubicBezTo>
                <a:cubicBezTo>
                  <a:pt x="6141692" y="6453182"/>
                  <a:pt x="6177554" y="6453182"/>
                  <a:pt x="6180756" y="6453182"/>
                </a:cubicBezTo>
                <a:cubicBezTo>
                  <a:pt x="6181076" y="6454481"/>
                  <a:pt x="6181396" y="6456105"/>
                  <a:pt x="6181716" y="6457728"/>
                </a:cubicBezTo>
                <a:cubicBezTo>
                  <a:pt x="6146495" y="6457728"/>
                  <a:pt x="6146495" y="6457728"/>
                  <a:pt x="6146495" y="6457728"/>
                </a:cubicBezTo>
                <a:cubicBezTo>
                  <a:pt x="6131765" y="6457728"/>
                  <a:pt x="6125361" y="6461300"/>
                  <a:pt x="6125361" y="6470067"/>
                </a:cubicBezTo>
                <a:cubicBezTo>
                  <a:pt x="6125361" y="6472990"/>
                  <a:pt x="6126642" y="6475912"/>
                  <a:pt x="6129204" y="6477861"/>
                </a:cubicBezTo>
                <a:cubicBezTo>
                  <a:pt x="6127603" y="6478510"/>
                  <a:pt x="6120238" y="6481108"/>
                  <a:pt x="6119278" y="6481757"/>
                </a:cubicBezTo>
                <a:cubicBezTo>
                  <a:pt x="6118317" y="6480783"/>
                  <a:pt x="6116716" y="6479160"/>
                  <a:pt x="6116716" y="6476562"/>
                </a:cubicBezTo>
                <a:cubicBezTo>
                  <a:pt x="6117357" y="6475588"/>
                  <a:pt x="6118958" y="6472990"/>
                  <a:pt x="6118958" y="6469743"/>
                </a:cubicBezTo>
                <a:cubicBezTo>
                  <a:pt x="6118958" y="6464223"/>
                  <a:pt x="6115115" y="6458702"/>
                  <a:pt x="6105829" y="6458378"/>
                </a:cubicBezTo>
                <a:cubicBezTo>
                  <a:pt x="6101667" y="6458702"/>
                  <a:pt x="6098785" y="6460001"/>
                  <a:pt x="6096544" y="6461625"/>
                </a:cubicBezTo>
                <a:cubicBezTo>
                  <a:pt x="6096544" y="6461950"/>
                  <a:pt x="6096225" y="6461950"/>
                  <a:pt x="6096225" y="6462274"/>
                </a:cubicBezTo>
                <a:cubicBezTo>
                  <a:pt x="6092382" y="6463248"/>
                  <a:pt x="6089820" y="6465846"/>
                  <a:pt x="6089820" y="6469418"/>
                </a:cubicBezTo>
                <a:cubicBezTo>
                  <a:pt x="6089820" y="6473315"/>
                  <a:pt x="6089820" y="6473315"/>
                  <a:pt x="6089820" y="6473315"/>
                </a:cubicBezTo>
                <a:cubicBezTo>
                  <a:pt x="6089820" y="6473315"/>
                  <a:pt x="6091741" y="6473315"/>
                  <a:pt x="6092701" y="6473639"/>
                </a:cubicBezTo>
                <a:cubicBezTo>
                  <a:pt x="6093982" y="6474289"/>
                  <a:pt x="6094302" y="6474938"/>
                  <a:pt x="6094623" y="6475588"/>
                </a:cubicBezTo>
                <a:cubicBezTo>
                  <a:pt x="6095903" y="6477211"/>
                  <a:pt x="6094943" y="6480458"/>
                  <a:pt x="6092701" y="6481757"/>
                </a:cubicBezTo>
                <a:cubicBezTo>
                  <a:pt x="6091741" y="6481108"/>
                  <a:pt x="6084696" y="6478510"/>
                  <a:pt x="6082775" y="6477861"/>
                </a:cubicBezTo>
                <a:cubicBezTo>
                  <a:pt x="6085337" y="6475912"/>
                  <a:pt x="6086938" y="6472990"/>
                  <a:pt x="6086938" y="6470067"/>
                </a:cubicBezTo>
                <a:cubicBezTo>
                  <a:pt x="6086938" y="6461300"/>
                  <a:pt x="6080534" y="6457728"/>
                  <a:pt x="6065485" y="6457728"/>
                </a:cubicBezTo>
                <a:cubicBezTo>
                  <a:pt x="6030903" y="6457728"/>
                  <a:pt x="6030903" y="6457728"/>
                  <a:pt x="6030903" y="6457728"/>
                </a:cubicBezTo>
                <a:cubicBezTo>
                  <a:pt x="6031223" y="6456105"/>
                  <a:pt x="6031544" y="6454481"/>
                  <a:pt x="6032184" y="6453182"/>
                </a:cubicBezTo>
                <a:close/>
                <a:moveTo>
                  <a:pt x="6144777" y="6416670"/>
                </a:moveTo>
                <a:cubicBezTo>
                  <a:pt x="6153733" y="6416670"/>
                  <a:pt x="6154728" y="6420202"/>
                  <a:pt x="6154728" y="6423092"/>
                </a:cubicBezTo>
                <a:cubicBezTo>
                  <a:pt x="6154728" y="6423092"/>
                  <a:pt x="6154728" y="6437219"/>
                  <a:pt x="6154728" y="6445245"/>
                </a:cubicBezTo>
                <a:cubicBezTo>
                  <a:pt x="6132503" y="6445245"/>
                  <a:pt x="6132503" y="6445245"/>
                  <a:pt x="6132503" y="6445245"/>
                </a:cubicBezTo>
                <a:cubicBezTo>
                  <a:pt x="6132503" y="6437219"/>
                  <a:pt x="6132503" y="6422128"/>
                  <a:pt x="6132503" y="6422128"/>
                </a:cubicBezTo>
                <a:cubicBezTo>
                  <a:pt x="6132503" y="6419239"/>
                  <a:pt x="6133167" y="6418597"/>
                  <a:pt x="6133830" y="6418276"/>
                </a:cubicBezTo>
                <a:cubicBezTo>
                  <a:pt x="6134825" y="6417633"/>
                  <a:pt x="6137811" y="6416670"/>
                  <a:pt x="6144777" y="6416670"/>
                </a:cubicBezTo>
                <a:close/>
                <a:moveTo>
                  <a:pt x="6067511" y="6416670"/>
                </a:moveTo>
                <a:cubicBezTo>
                  <a:pt x="6074476" y="6416670"/>
                  <a:pt x="6077462" y="6417633"/>
                  <a:pt x="6078788" y="6418276"/>
                </a:cubicBezTo>
                <a:cubicBezTo>
                  <a:pt x="6079120" y="6418597"/>
                  <a:pt x="6080115" y="6419239"/>
                  <a:pt x="6080115" y="6422128"/>
                </a:cubicBezTo>
                <a:cubicBezTo>
                  <a:pt x="6080115" y="6422128"/>
                  <a:pt x="6080115" y="6437219"/>
                  <a:pt x="6080115" y="6445245"/>
                </a:cubicBezTo>
                <a:cubicBezTo>
                  <a:pt x="6057890" y="6445245"/>
                  <a:pt x="6057890" y="6445245"/>
                  <a:pt x="6057890" y="6445245"/>
                </a:cubicBezTo>
                <a:cubicBezTo>
                  <a:pt x="6057890" y="6437219"/>
                  <a:pt x="6057890" y="6423092"/>
                  <a:pt x="6057890" y="6423092"/>
                </a:cubicBezTo>
                <a:cubicBezTo>
                  <a:pt x="6057890" y="6420202"/>
                  <a:pt x="6058885" y="6416670"/>
                  <a:pt x="6067511" y="6416670"/>
                </a:cubicBezTo>
                <a:close/>
                <a:moveTo>
                  <a:pt x="6106156" y="6407145"/>
                </a:moveTo>
                <a:cubicBezTo>
                  <a:pt x="6118696" y="6407145"/>
                  <a:pt x="6122978" y="6415028"/>
                  <a:pt x="6122978" y="6421597"/>
                </a:cubicBezTo>
                <a:cubicBezTo>
                  <a:pt x="6122978" y="6445245"/>
                  <a:pt x="6122978" y="6445245"/>
                  <a:pt x="6122978" y="6445245"/>
                </a:cubicBezTo>
                <a:cubicBezTo>
                  <a:pt x="6106156" y="6445245"/>
                  <a:pt x="6106156" y="6445245"/>
                  <a:pt x="6106156" y="6445245"/>
                </a:cubicBezTo>
                <a:cubicBezTo>
                  <a:pt x="6089641" y="6445245"/>
                  <a:pt x="6089641" y="6445245"/>
                  <a:pt x="6089641" y="6445245"/>
                </a:cubicBezTo>
                <a:cubicBezTo>
                  <a:pt x="6089641" y="6421597"/>
                  <a:pt x="6089641" y="6421597"/>
                  <a:pt x="6089641" y="6421597"/>
                </a:cubicBezTo>
                <a:cubicBezTo>
                  <a:pt x="6089641" y="6415028"/>
                  <a:pt x="6093616" y="6407145"/>
                  <a:pt x="6106156" y="6407145"/>
                </a:cubicBezTo>
                <a:close/>
                <a:moveTo>
                  <a:pt x="6116628" y="6397620"/>
                </a:moveTo>
                <a:cubicBezTo>
                  <a:pt x="6125080" y="6399169"/>
                  <a:pt x="6132593" y="6402576"/>
                  <a:pt x="6138853" y="6407532"/>
                </a:cubicBezTo>
                <a:cubicBezTo>
                  <a:pt x="6135723" y="6407842"/>
                  <a:pt x="6132593" y="6408771"/>
                  <a:pt x="6130088" y="6410320"/>
                </a:cubicBezTo>
                <a:cubicBezTo>
                  <a:pt x="6126958" y="6405674"/>
                  <a:pt x="6122576" y="6402267"/>
                  <a:pt x="6116628" y="6400718"/>
                </a:cubicBezTo>
                <a:cubicBezTo>
                  <a:pt x="6116628" y="6399789"/>
                  <a:pt x="6116628" y="6398550"/>
                  <a:pt x="6116628" y="6397620"/>
                </a:cubicBezTo>
                <a:close/>
                <a:moveTo>
                  <a:pt x="6095990" y="6397620"/>
                </a:moveTo>
                <a:cubicBezTo>
                  <a:pt x="6095990" y="6398550"/>
                  <a:pt x="6095990" y="6399789"/>
                  <a:pt x="6095990" y="6400718"/>
                </a:cubicBezTo>
                <a:cubicBezTo>
                  <a:pt x="6090593" y="6402267"/>
                  <a:pt x="6085830" y="6405674"/>
                  <a:pt x="6082973" y="6410320"/>
                </a:cubicBezTo>
                <a:cubicBezTo>
                  <a:pt x="6080433" y="6408771"/>
                  <a:pt x="6077259" y="6407842"/>
                  <a:pt x="6073765" y="6407532"/>
                </a:cubicBezTo>
                <a:cubicBezTo>
                  <a:pt x="6080115" y="6402576"/>
                  <a:pt x="6088053" y="6399169"/>
                  <a:pt x="6095990" y="6397620"/>
                </a:cubicBezTo>
                <a:close/>
                <a:moveTo>
                  <a:pt x="6103368" y="6365870"/>
                </a:moveTo>
                <a:cubicBezTo>
                  <a:pt x="6104675" y="6365870"/>
                  <a:pt x="6105329" y="6365870"/>
                  <a:pt x="6106309" y="6365870"/>
                </a:cubicBezTo>
                <a:cubicBezTo>
                  <a:pt x="6106963" y="6365870"/>
                  <a:pt x="6107943" y="6365870"/>
                  <a:pt x="6109251" y="6365870"/>
                </a:cubicBezTo>
                <a:cubicBezTo>
                  <a:pt x="6109251" y="6369569"/>
                  <a:pt x="6109251" y="6378817"/>
                  <a:pt x="6109251" y="6378817"/>
                </a:cubicBezTo>
                <a:cubicBezTo>
                  <a:pt x="6109251" y="6378817"/>
                  <a:pt x="6119056" y="6378817"/>
                  <a:pt x="6122978" y="6378817"/>
                </a:cubicBezTo>
                <a:cubicBezTo>
                  <a:pt x="6122978" y="6380975"/>
                  <a:pt x="6122978" y="6382208"/>
                  <a:pt x="6122978" y="6384365"/>
                </a:cubicBezTo>
                <a:cubicBezTo>
                  <a:pt x="6119056" y="6384365"/>
                  <a:pt x="6109251" y="6384365"/>
                  <a:pt x="6109251" y="6384365"/>
                </a:cubicBezTo>
                <a:cubicBezTo>
                  <a:pt x="6109251" y="6384365"/>
                  <a:pt x="6109251" y="6393921"/>
                  <a:pt x="6109251" y="6397620"/>
                </a:cubicBezTo>
                <a:cubicBezTo>
                  <a:pt x="6107943" y="6397620"/>
                  <a:pt x="6106963" y="6397620"/>
                  <a:pt x="6106309" y="6397620"/>
                </a:cubicBezTo>
                <a:cubicBezTo>
                  <a:pt x="6105329" y="6397620"/>
                  <a:pt x="6104675" y="6397620"/>
                  <a:pt x="6103368" y="6397620"/>
                </a:cubicBezTo>
                <a:cubicBezTo>
                  <a:pt x="6103368" y="6393921"/>
                  <a:pt x="6103368" y="6384365"/>
                  <a:pt x="6103368" y="6384365"/>
                </a:cubicBezTo>
                <a:cubicBezTo>
                  <a:pt x="6103368" y="6384365"/>
                  <a:pt x="6093562" y="6384365"/>
                  <a:pt x="6089641" y="6384365"/>
                </a:cubicBezTo>
                <a:cubicBezTo>
                  <a:pt x="6089641" y="6382208"/>
                  <a:pt x="6089641" y="6380975"/>
                  <a:pt x="6089641" y="6378817"/>
                </a:cubicBezTo>
                <a:cubicBezTo>
                  <a:pt x="6093562" y="6378817"/>
                  <a:pt x="6103368" y="6378817"/>
                  <a:pt x="6103368" y="6378817"/>
                </a:cubicBezTo>
                <a:cubicBezTo>
                  <a:pt x="6103368" y="6378817"/>
                  <a:pt x="6103368" y="6369569"/>
                  <a:pt x="6103368" y="6365870"/>
                </a:cubicBezTo>
                <a:close/>
                <a:moveTo>
                  <a:pt x="6096626" y="6357932"/>
                </a:moveTo>
                <a:cubicBezTo>
                  <a:pt x="6096626" y="6357932"/>
                  <a:pt x="6096626" y="6367467"/>
                  <a:pt x="6096626" y="6371281"/>
                </a:cubicBezTo>
                <a:cubicBezTo>
                  <a:pt x="6093133" y="6371281"/>
                  <a:pt x="6083291" y="6371281"/>
                  <a:pt x="6083291" y="6371281"/>
                </a:cubicBezTo>
                <a:cubicBezTo>
                  <a:pt x="6083291" y="6390985"/>
                  <a:pt x="6083291" y="6390985"/>
                  <a:pt x="6083291" y="6390985"/>
                </a:cubicBezTo>
                <a:cubicBezTo>
                  <a:pt x="6074401" y="6394799"/>
                  <a:pt x="6066463" y="6400838"/>
                  <a:pt x="6060748" y="6407829"/>
                </a:cubicBezTo>
                <a:cubicBezTo>
                  <a:pt x="6052811" y="6410054"/>
                  <a:pt x="6049953" y="6416411"/>
                  <a:pt x="6049953" y="6422449"/>
                </a:cubicBezTo>
                <a:cubicBezTo>
                  <a:pt x="6049953" y="6444378"/>
                  <a:pt x="6049953" y="6444378"/>
                  <a:pt x="6049953" y="6444378"/>
                </a:cubicBezTo>
                <a:cubicBezTo>
                  <a:pt x="6026459" y="6444378"/>
                  <a:pt x="6026459" y="6444378"/>
                  <a:pt x="6026459" y="6444378"/>
                </a:cubicBezTo>
                <a:cubicBezTo>
                  <a:pt x="6025506" y="6447557"/>
                  <a:pt x="6025506" y="6447557"/>
                  <a:pt x="6025506" y="6447557"/>
                </a:cubicBezTo>
                <a:cubicBezTo>
                  <a:pt x="6022648" y="6456138"/>
                  <a:pt x="6021378" y="6465672"/>
                  <a:pt x="6021378" y="6475842"/>
                </a:cubicBezTo>
                <a:cubicBezTo>
                  <a:pt x="6021378" y="6507942"/>
                  <a:pt x="6033126" y="6545126"/>
                  <a:pt x="6044556" y="6574365"/>
                </a:cubicBezTo>
                <a:cubicBezTo>
                  <a:pt x="6062336" y="6618542"/>
                  <a:pt x="6085513" y="6658269"/>
                  <a:pt x="6097578" y="6671617"/>
                </a:cubicBezTo>
                <a:cubicBezTo>
                  <a:pt x="6100436" y="6674478"/>
                  <a:pt x="6102658" y="6677020"/>
                  <a:pt x="6106468" y="6677020"/>
                </a:cubicBezTo>
                <a:cubicBezTo>
                  <a:pt x="6106468" y="6677020"/>
                  <a:pt x="6106468" y="6677020"/>
                  <a:pt x="6106786" y="6677020"/>
                </a:cubicBezTo>
                <a:cubicBezTo>
                  <a:pt x="6106786" y="6677020"/>
                  <a:pt x="6106786" y="6677020"/>
                  <a:pt x="6107103" y="6677020"/>
                </a:cubicBezTo>
                <a:cubicBezTo>
                  <a:pt x="6110913" y="6677020"/>
                  <a:pt x="6113136" y="6674478"/>
                  <a:pt x="6115993" y="6671617"/>
                </a:cubicBezTo>
                <a:cubicBezTo>
                  <a:pt x="6128376" y="6658269"/>
                  <a:pt x="6151871" y="6618542"/>
                  <a:pt x="6169333" y="6574365"/>
                </a:cubicBezTo>
                <a:cubicBezTo>
                  <a:pt x="6181081" y="6545126"/>
                  <a:pt x="6192828" y="6507942"/>
                  <a:pt x="6192828" y="6475842"/>
                </a:cubicBezTo>
                <a:cubicBezTo>
                  <a:pt x="6192828" y="6465672"/>
                  <a:pt x="6191558" y="6456138"/>
                  <a:pt x="6188701" y="6447557"/>
                </a:cubicBezTo>
                <a:cubicBezTo>
                  <a:pt x="6187431" y="6444378"/>
                  <a:pt x="6187431" y="6444378"/>
                  <a:pt x="6187431" y="6444378"/>
                </a:cubicBezTo>
                <a:cubicBezTo>
                  <a:pt x="6163936" y="6444378"/>
                  <a:pt x="6163936" y="6444378"/>
                  <a:pt x="6163936" y="6444378"/>
                </a:cubicBezTo>
                <a:cubicBezTo>
                  <a:pt x="6163936" y="6422449"/>
                  <a:pt x="6163936" y="6422449"/>
                  <a:pt x="6163936" y="6422449"/>
                </a:cubicBezTo>
                <a:cubicBezTo>
                  <a:pt x="6163936" y="6416411"/>
                  <a:pt x="6161078" y="6410054"/>
                  <a:pt x="6152823" y="6407829"/>
                </a:cubicBezTo>
                <a:cubicBezTo>
                  <a:pt x="6147108" y="6400838"/>
                  <a:pt x="6139171" y="6394799"/>
                  <a:pt x="6130281" y="6390985"/>
                </a:cubicBezTo>
                <a:cubicBezTo>
                  <a:pt x="6130281" y="6371281"/>
                  <a:pt x="6130281" y="6371281"/>
                  <a:pt x="6130281" y="6371281"/>
                </a:cubicBezTo>
                <a:cubicBezTo>
                  <a:pt x="6130281" y="6371281"/>
                  <a:pt x="6120756" y="6371281"/>
                  <a:pt x="6116628" y="6371281"/>
                </a:cubicBezTo>
                <a:cubicBezTo>
                  <a:pt x="6116628" y="6367467"/>
                  <a:pt x="6116628" y="6357932"/>
                  <a:pt x="6116628" y="6357932"/>
                </a:cubicBezTo>
                <a:cubicBezTo>
                  <a:pt x="6106786" y="6357932"/>
                  <a:pt x="6106786" y="6357932"/>
                  <a:pt x="6106786" y="6357932"/>
                </a:cubicBezTo>
                <a:cubicBezTo>
                  <a:pt x="6096626" y="6357932"/>
                  <a:pt x="6096626" y="6357932"/>
                  <a:pt x="6096626" y="6357932"/>
                </a:cubicBezTo>
                <a:close/>
                <a:moveTo>
                  <a:pt x="0" y="0"/>
                </a:moveTo>
                <a:lnTo>
                  <a:pt x="12193190" y="0"/>
                </a:lnTo>
                <a:lnTo>
                  <a:pt x="12193190" y="6857994"/>
                </a:lnTo>
                <a:lnTo>
                  <a:pt x="0" y="68579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24000" indent="-324000" algn="l" defTabSz="1088610" rtl="0" eaLnBrk="1" latinLnBrk="0" hangingPunct="1">
              <a:spcBef>
                <a:spcPts val="900"/>
              </a:spcBef>
              <a:buFont typeface="Arial" pitchFamily="34" charset="0"/>
              <a:buNone/>
              <a:defRPr/>
            </a:lvl1pPr>
          </a:lstStyle>
          <a:p>
            <a:r>
              <a:rPr lang="en-GB"/>
              <a:t>[Picture]</a:t>
            </a:r>
            <a:endParaRPr lang="en-GB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85B7D13D-BD85-4DF4-B0CF-12E1B83C041F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D007FE7-DBAF-47BB-8A58-4A475DF5FD31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3F4328A-B36A-4D75-83BA-02E5638675C5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D0C0D0D5-3ACC-4BB7-A55E-CC2657ECF6CC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14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white), pictur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 (JU-Free)"/>
          <p:cNvSpPr>
            <a:spLocks noGrp="1"/>
          </p:cNvSpPr>
          <p:nvPr>
            <p:ph type="pic" sz="quarter" idx="1001" hasCustomPrompt="1"/>
          </p:nvPr>
        </p:nvSpPr>
        <p:spPr>
          <a:xfrm>
            <a:off x="10" y="6"/>
            <a:ext cx="12193190" cy="6857994"/>
          </a:xfrm>
          <a:custGeom>
            <a:avLst/>
            <a:gdLst>
              <a:gd name="connsiteX0" fmla="*/ 6147849 w 12193190"/>
              <a:gd name="connsiteY0" fmla="*/ 6687150 h 6857994"/>
              <a:gd name="connsiteX1" fmla="*/ 6145959 w 12193190"/>
              <a:gd name="connsiteY1" fmla="*/ 6690779 h 6857994"/>
              <a:gd name="connsiteX2" fmla="*/ 6150873 w 12193190"/>
              <a:gd name="connsiteY2" fmla="*/ 6692290 h 6857994"/>
              <a:gd name="connsiteX3" fmla="*/ 6152763 w 12193190"/>
              <a:gd name="connsiteY3" fmla="*/ 6688662 h 6857994"/>
              <a:gd name="connsiteX4" fmla="*/ 6147849 w 12193190"/>
              <a:gd name="connsiteY4" fmla="*/ 6687150 h 6857994"/>
              <a:gd name="connsiteX5" fmla="*/ 6091228 w 12193190"/>
              <a:gd name="connsiteY5" fmla="*/ 6683370 h 6857994"/>
              <a:gd name="connsiteX6" fmla="*/ 6091228 w 12193190"/>
              <a:gd name="connsiteY6" fmla="*/ 6684958 h 6857994"/>
              <a:gd name="connsiteX7" fmla="*/ 6091228 w 12193190"/>
              <a:gd name="connsiteY7" fmla="*/ 6686545 h 6857994"/>
              <a:gd name="connsiteX8" fmla="*/ 6089641 w 12193190"/>
              <a:gd name="connsiteY8" fmla="*/ 6707183 h 6857994"/>
              <a:gd name="connsiteX9" fmla="*/ 6088054 w 12193190"/>
              <a:gd name="connsiteY9" fmla="*/ 6708771 h 6857994"/>
              <a:gd name="connsiteX10" fmla="*/ 6095991 w 12193190"/>
              <a:gd name="connsiteY10" fmla="*/ 6710358 h 6857994"/>
              <a:gd name="connsiteX11" fmla="*/ 6095991 w 12193190"/>
              <a:gd name="connsiteY11" fmla="*/ 6707183 h 6857994"/>
              <a:gd name="connsiteX12" fmla="*/ 6094403 w 12193190"/>
              <a:gd name="connsiteY12" fmla="*/ 6705596 h 6857994"/>
              <a:gd name="connsiteX13" fmla="*/ 6095991 w 12193190"/>
              <a:gd name="connsiteY13" fmla="*/ 6691308 h 6857994"/>
              <a:gd name="connsiteX14" fmla="*/ 6110278 w 12193190"/>
              <a:gd name="connsiteY14" fmla="*/ 6710358 h 6857994"/>
              <a:gd name="connsiteX15" fmla="*/ 6113453 w 12193190"/>
              <a:gd name="connsiteY15" fmla="*/ 6710358 h 6857994"/>
              <a:gd name="connsiteX16" fmla="*/ 6111866 w 12193190"/>
              <a:gd name="connsiteY16" fmla="*/ 6686545 h 6857994"/>
              <a:gd name="connsiteX17" fmla="*/ 6111866 w 12193190"/>
              <a:gd name="connsiteY17" fmla="*/ 6684958 h 6857994"/>
              <a:gd name="connsiteX18" fmla="*/ 6107103 w 12193190"/>
              <a:gd name="connsiteY18" fmla="*/ 6684958 h 6857994"/>
              <a:gd name="connsiteX19" fmla="*/ 6107103 w 12193190"/>
              <a:gd name="connsiteY19" fmla="*/ 6686545 h 6857994"/>
              <a:gd name="connsiteX20" fmla="*/ 6108691 w 12193190"/>
              <a:gd name="connsiteY20" fmla="*/ 6686545 h 6857994"/>
              <a:gd name="connsiteX21" fmla="*/ 6108691 w 12193190"/>
              <a:gd name="connsiteY21" fmla="*/ 6702421 h 6857994"/>
              <a:gd name="connsiteX22" fmla="*/ 6095991 w 12193190"/>
              <a:gd name="connsiteY22" fmla="*/ 6684958 h 6857994"/>
              <a:gd name="connsiteX23" fmla="*/ 6078528 w 12193190"/>
              <a:gd name="connsiteY23" fmla="*/ 6681782 h 6857994"/>
              <a:gd name="connsiteX24" fmla="*/ 6076941 w 12193190"/>
              <a:gd name="connsiteY24" fmla="*/ 6683370 h 6857994"/>
              <a:gd name="connsiteX25" fmla="*/ 6080116 w 12193190"/>
              <a:gd name="connsiteY25" fmla="*/ 6684957 h 6857994"/>
              <a:gd name="connsiteX26" fmla="*/ 6075353 w 12193190"/>
              <a:gd name="connsiteY26" fmla="*/ 6704008 h 6857994"/>
              <a:gd name="connsiteX27" fmla="*/ 6073766 w 12193190"/>
              <a:gd name="connsiteY27" fmla="*/ 6705595 h 6857994"/>
              <a:gd name="connsiteX28" fmla="*/ 6072178 w 12193190"/>
              <a:gd name="connsiteY28" fmla="*/ 6705595 h 6857994"/>
              <a:gd name="connsiteX29" fmla="*/ 6081704 w 12193190"/>
              <a:gd name="connsiteY29" fmla="*/ 6708770 h 6857994"/>
              <a:gd name="connsiteX30" fmla="*/ 6081704 w 12193190"/>
              <a:gd name="connsiteY30" fmla="*/ 6707183 h 6857994"/>
              <a:gd name="connsiteX31" fmla="*/ 6080116 w 12193190"/>
              <a:gd name="connsiteY31" fmla="*/ 6705595 h 6857994"/>
              <a:gd name="connsiteX32" fmla="*/ 6083291 w 12193190"/>
              <a:gd name="connsiteY32" fmla="*/ 6684957 h 6857994"/>
              <a:gd name="connsiteX33" fmla="*/ 6086467 w 12193190"/>
              <a:gd name="connsiteY33" fmla="*/ 6684957 h 6857994"/>
              <a:gd name="connsiteX34" fmla="*/ 6086467 w 12193190"/>
              <a:gd name="connsiteY34" fmla="*/ 6683370 h 6857994"/>
              <a:gd name="connsiteX35" fmla="*/ 6136147 w 12193190"/>
              <a:gd name="connsiteY35" fmla="*/ 6680195 h 6857994"/>
              <a:gd name="connsiteX36" fmla="*/ 6129652 w 12193190"/>
              <a:gd name="connsiteY36" fmla="*/ 6681148 h 6857994"/>
              <a:gd name="connsiteX37" fmla="*/ 6118287 w 12193190"/>
              <a:gd name="connsiteY37" fmla="*/ 6697658 h 6857994"/>
              <a:gd name="connsiteX38" fmla="*/ 6135173 w 12193190"/>
              <a:gd name="connsiteY38" fmla="*/ 6706865 h 6857994"/>
              <a:gd name="connsiteX39" fmla="*/ 6143615 w 12193190"/>
              <a:gd name="connsiteY39" fmla="*/ 6701785 h 6857994"/>
              <a:gd name="connsiteX40" fmla="*/ 6141992 w 12193190"/>
              <a:gd name="connsiteY40" fmla="*/ 6696070 h 6857994"/>
              <a:gd name="connsiteX41" fmla="*/ 6141018 w 12193190"/>
              <a:gd name="connsiteY41" fmla="*/ 6696070 h 6857994"/>
              <a:gd name="connsiteX42" fmla="*/ 6134523 w 12193190"/>
              <a:gd name="connsiteY42" fmla="*/ 6703690 h 6857994"/>
              <a:gd name="connsiteX43" fmla="*/ 6124782 w 12193190"/>
              <a:gd name="connsiteY43" fmla="*/ 6696705 h 6857994"/>
              <a:gd name="connsiteX44" fmla="*/ 6137121 w 12193190"/>
              <a:gd name="connsiteY44" fmla="*/ 6693848 h 6857994"/>
              <a:gd name="connsiteX45" fmla="*/ 6138420 w 12193190"/>
              <a:gd name="connsiteY45" fmla="*/ 6694483 h 6857994"/>
              <a:gd name="connsiteX46" fmla="*/ 6139719 w 12193190"/>
              <a:gd name="connsiteY46" fmla="*/ 6694483 h 6857994"/>
              <a:gd name="connsiteX47" fmla="*/ 6138420 w 12193190"/>
              <a:gd name="connsiteY47" fmla="*/ 6688768 h 6857994"/>
              <a:gd name="connsiteX48" fmla="*/ 6137121 w 12193190"/>
              <a:gd name="connsiteY48" fmla="*/ 6689085 h 6857994"/>
              <a:gd name="connsiteX49" fmla="*/ 6136147 w 12193190"/>
              <a:gd name="connsiteY49" fmla="*/ 6691308 h 6857994"/>
              <a:gd name="connsiteX50" fmla="*/ 6123483 w 12193190"/>
              <a:gd name="connsiteY50" fmla="*/ 6693848 h 6857994"/>
              <a:gd name="connsiteX51" fmla="*/ 6128678 w 12193190"/>
              <a:gd name="connsiteY51" fmla="*/ 6684005 h 6857994"/>
              <a:gd name="connsiteX52" fmla="*/ 6136471 w 12193190"/>
              <a:gd name="connsiteY52" fmla="*/ 6686228 h 6857994"/>
              <a:gd name="connsiteX53" fmla="*/ 6137446 w 12193190"/>
              <a:gd name="connsiteY53" fmla="*/ 6685593 h 6857994"/>
              <a:gd name="connsiteX54" fmla="*/ 6136147 w 12193190"/>
              <a:gd name="connsiteY54" fmla="*/ 6680195 h 6857994"/>
              <a:gd name="connsiteX55" fmla="*/ 6051541 w 12193190"/>
              <a:gd name="connsiteY55" fmla="*/ 6670670 h 6857994"/>
              <a:gd name="connsiteX56" fmla="*/ 6049953 w 12193190"/>
              <a:gd name="connsiteY56" fmla="*/ 6672258 h 6857994"/>
              <a:gd name="connsiteX57" fmla="*/ 6049953 w 12193190"/>
              <a:gd name="connsiteY57" fmla="*/ 6673845 h 6857994"/>
              <a:gd name="connsiteX58" fmla="*/ 6037254 w 12193190"/>
              <a:gd name="connsiteY58" fmla="*/ 6689720 h 6857994"/>
              <a:gd name="connsiteX59" fmla="*/ 6035666 w 12193190"/>
              <a:gd name="connsiteY59" fmla="*/ 6688133 h 6857994"/>
              <a:gd name="connsiteX60" fmla="*/ 6034079 w 12193190"/>
              <a:gd name="connsiteY60" fmla="*/ 6689720 h 6857994"/>
              <a:gd name="connsiteX61" fmla="*/ 6040428 w 12193190"/>
              <a:gd name="connsiteY61" fmla="*/ 6692895 h 6857994"/>
              <a:gd name="connsiteX62" fmla="*/ 6038841 w 12193190"/>
              <a:gd name="connsiteY62" fmla="*/ 6691308 h 6857994"/>
              <a:gd name="connsiteX63" fmla="*/ 6049953 w 12193190"/>
              <a:gd name="connsiteY63" fmla="*/ 6678608 h 6857994"/>
              <a:gd name="connsiteX64" fmla="*/ 6048366 w 12193190"/>
              <a:gd name="connsiteY64" fmla="*/ 6697658 h 6857994"/>
              <a:gd name="connsiteX65" fmla="*/ 6051541 w 12193190"/>
              <a:gd name="connsiteY65" fmla="*/ 6699245 h 6857994"/>
              <a:gd name="connsiteX66" fmla="*/ 6064242 w 12193190"/>
              <a:gd name="connsiteY66" fmla="*/ 6683370 h 6857994"/>
              <a:gd name="connsiteX67" fmla="*/ 6061067 w 12193190"/>
              <a:gd name="connsiteY67" fmla="*/ 6699245 h 6857994"/>
              <a:gd name="connsiteX68" fmla="*/ 6061067 w 12193190"/>
              <a:gd name="connsiteY68" fmla="*/ 6700833 h 6857994"/>
              <a:gd name="connsiteX69" fmla="*/ 6059479 w 12193190"/>
              <a:gd name="connsiteY69" fmla="*/ 6702420 h 6857994"/>
              <a:gd name="connsiteX70" fmla="*/ 6067416 w 12193190"/>
              <a:gd name="connsiteY70" fmla="*/ 6705595 h 6857994"/>
              <a:gd name="connsiteX71" fmla="*/ 6067416 w 12193190"/>
              <a:gd name="connsiteY71" fmla="*/ 6704008 h 6857994"/>
              <a:gd name="connsiteX72" fmla="*/ 6065829 w 12193190"/>
              <a:gd name="connsiteY72" fmla="*/ 6702420 h 6857994"/>
              <a:gd name="connsiteX73" fmla="*/ 6069004 w 12193190"/>
              <a:gd name="connsiteY73" fmla="*/ 6680195 h 6857994"/>
              <a:gd name="connsiteX74" fmla="*/ 6070591 w 12193190"/>
              <a:gd name="connsiteY74" fmla="*/ 6680195 h 6857994"/>
              <a:gd name="connsiteX75" fmla="*/ 6070591 w 12193190"/>
              <a:gd name="connsiteY75" fmla="*/ 6678608 h 6857994"/>
              <a:gd name="connsiteX76" fmla="*/ 6064242 w 12193190"/>
              <a:gd name="connsiteY76" fmla="*/ 6675433 h 6857994"/>
              <a:gd name="connsiteX77" fmla="*/ 6062654 w 12193190"/>
              <a:gd name="connsiteY77" fmla="*/ 6677020 h 6857994"/>
              <a:gd name="connsiteX78" fmla="*/ 6064242 w 12193190"/>
              <a:gd name="connsiteY78" fmla="*/ 6677020 h 6857994"/>
              <a:gd name="connsiteX79" fmla="*/ 6054716 w 12193190"/>
              <a:gd name="connsiteY79" fmla="*/ 6688133 h 6857994"/>
              <a:gd name="connsiteX80" fmla="*/ 6054716 w 12193190"/>
              <a:gd name="connsiteY80" fmla="*/ 6672258 h 6857994"/>
              <a:gd name="connsiteX81" fmla="*/ 6171846 w 12193190"/>
              <a:gd name="connsiteY81" fmla="*/ 6662732 h 6857994"/>
              <a:gd name="connsiteX82" fmla="*/ 6151553 w 12193190"/>
              <a:gd name="connsiteY82" fmla="*/ 6674374 h 6857994"/>
              <a:gd name="connsiteX83" fmla="*/ 6151875 w 12193190"/>
              <a:gd name="connsiteY83" fmla="*/ 6675632 h 6857994"/>
              <a:gd name="connsiteX84" fmla="*/ 6154130 w 12193190"/>
              <a:gd name="connsiteY84" fmla="*/ 6675632 h 6857994"/>
              <a:gd name="connsiteX85" fmla="*/ 6163793 w 12193190"/>
              <a:gd name="connsiteY85" fmla="*/ 6694825 h 6857994"/>
              <a:gd name="connsiteX86" fmla="*/ 6163471 w 12193190"/>
              <a:gd name="connsiteY86" fmla="*/ 6696399 h 6857994"/>
              <a:gd name="connsiteX87" fmla="*/ 6164115 w 12193190"/>
              <a:gd name="connsiteY87" fmla="*/ 6697657 h 6857994"/>
              <a:gd name="connsiteX88" fmla="*/ 6171201 w 12193190"/>
              <a:gd name="connsiteY88" fmla="*/ 6693882 h 6857994"/>
              <a:gd name="connsiteX89" fmla="*/ 6170557 w 12193190"/>
              <a:gd name="connsiteY89" fmla="*/ 6692938 h 6857994"/>
              <a:gd name="connsiteX90" fmla="*/ 6168625 w 12193190"/>
              <a:gd name="connsiteY90" fmla="*/ 6692938 h 6857994"/>
              <a:gd name="connsiteX91" fmla="*/ 6163793 w 12193190"/>
              <a:gd name="connsiteY91" fmla="*/ 6682869 h 6857994"/>
              <a:gd name="connsiteX92" fmla="*/ 6170557 w 12193190"/>
              <a:gd name="connsiteY92" fmla="*/ 6679723 h 6857994"/>
              <a:gd name="connsiteX93" fmla="*/ 6173778 w 12193190"/>
              <a:gd name="connsiteY93" fmla="*/ 6679408 h 6857994"/>
              <a:gd name="connsiteX94" fmla="*/ 6171201 w 12193190"/>
              <a:gd name="connsiteY94" fmla="*/ 6674374 h 6857994"/>
              <a:gd name="connsiteX95" fmla="*/ 6169269 w 12193190"/>
              <a:gd name="connsiteY95" fmla="*/ 6676576 h 6857994"/>
              <a:gd name="connsiteX96" fmla="*/ 6162183 w 12193190"/>
              <a:gd name="connsiteY96" fmla="*/ 6680352 h 6857994"/>
              <a:gd name="connsiteX97" fmla="*/ 6158639 w 12193190"/>
              <a:gd name="connsiteY97" fmla="*/ 6673115 h 6857994"/>
              <a:gd name="connsiteX98" fmla="*/ 6166692 w 12193190"/>
              <a:gd name="connsiteY98" fmla="*/ 6668710 h 6857994"/>
              <a:gd name="connsiteX99" fmla="*/ 6169913 w 12193190"/>
              <a:gd name="connsiteY99" fmla="*/ 6668081 h 6857994"/>
              <a:gd name="connsiteX100" fmla="*/ 6170235 w 12193190"/>
              <a:gd name="connsiteY100" fmla="*/ 6665879 h 6857994"/>
              <a:gd name="connsiteX101" fmla="*/ 6171846 w 12193190"/>
              <a:gd name="connsiteY101" fmla="*/ 6662732 h 6857994"/>
              <a:gd name="connsiteX102" fmla="*/ 6028696 w 12193190"/>
              <a:gd name="connsiteY102" fmla="*/ 6661502 h 6857994"/>
              <a:gd name="connsiteX103" fmla="*/ 6035769 w 12193190"/>
              <a:gd name="connsiteY103" fmla="*/ 6661780 h 6857994"/>
              <a:gd name="connsiteX104" fmla="*/ 6036435 w 12193190"/>
              <a:gd name="connsiteY104" fmla="*/ 6662415 h 6857994"/>
              <a:gd name="connsiteX105" fmla="*/ 6033439 w 12193190"/>
              <a:gd name="connsiteY105" fmla="*/ 6674798 h 6857994"/>
              <a:gd name="connsiteX106" fmla="*/ 6025783 w 12193190"/>
              <a:gd name="connsiteY106" fmla="*/ 6678608 h 6857994"/>
              <a:gd name="connsiteX107" fmla="*/ 6021787 w 12193190"/>
              <a:gd name="connsiteY107" fmla="*/ 6677021 h 6857994"/>
              <a:gd name="connsiteX108" fmla="*/ 6021456 w 12193190"/>
              <a:gd name="connsiteY108" fmla="*/ 6676703 h 6857994"/>
              <a:gd name="connsiteX109" fmla="*/ 6019790 w 12193190"/>
              <a:gd name="connsiteY109" fmla="*/ 6673528 h 6857994"/>
              <a:gd name="connsiteX110" fmla="*/ 6024118 w 12193190"/>
              <a:gd name="connsiteY110" fmla="*/ 6665273 h 6857994"/>
              <a:gd name="connsiteX111" fmla="*/ 6028696 w 12193190"/>
              <a:gd name="connsiteY111" fmla="*/ 6661502 h 6857994"/>
              <a:gd name="connsiteX112" fmla="*/ 6028837 w 12193190"/>
              <a:gd name="connsiteY112" fmla="*/ 6658284 h 6857994"/>
              <a:gd name="connsiteX113" fmla="*/ 6019108 w 12193190"/>
              <a:gd name="connsiteY113" fmla="*/ 6664247 h 6857994"/>
              <a:gd name="connsiteX114" fmla="*/ 6020028 w 12193190"/>
              <a:gd name="connsiteY114" fmla="*/ 6680195 h 6857994"/>
              <a:gd name="connsiteX115" fmla="*/ 6019790 w 12193190"/>
              <a:gd name="connsiteY115" fmla="*/ 6680195 h 6857994"/>
              <a:gd name="connsiteX116" fmla="*/ 6019790 w 12193190"/>
              <a:gd name="connsiteY116" fmla="*/ 6681783 h 6857994"/>
              <a:gd name="connsiteX117" fmla="*/ 6021378 w 12193190"/>
              <a:gd name="connsiteY117" fmla="*/ 6681783 h 6857994"/>
              <a:gd name="connsiteX118" fmla="*/ 6021378 w 12193190"/>
              <a:gd name="connsiteY118" fmla="*/ 6680854 h 6857994"/>
              <a:gd name="connsiteX119" fmla="*/ 6036681 w 12193190"/>
              <a:gd name="connsiteY119" fmla="*/ 6680565 h 6857994"/>
              <a:gd name="connsiteX120" fmla="*/ 6041703 w 12193190"/>
              <a:gd name="connsiteY120" fmla="*/ 6670837 h 6857994"/>
              <a:gd name="connsiteX121" fmla="*/ 6038878 w 12193190"/>
              <a:gd name="connsiteY121" fmla="*/ 6662050 h 6857994"/>
              <a:gd name="connsiteX122" fmla="*/ 6038565 w 12193190"/>
              <a:gd name="connsiteY122" fmla="*/ 6661422 h 6857994"/>
              <a:gd name="connsiteX123" fmla="*/ 6038250 w 12193190"/>
              <a:gd name="connsiteY123" fmla="*/ 6661422 h 6857994"/>
              <a:gd name="connsiteX124" fmla="*/ 6038250 w 12193190"/>
              <a:gd name="connsiteY124" fmla="*/ 6661108 h 6857994"/>
              <a:gd name="connsiteX125" fmla="*/ 6037937 w 12193190"/>
              <a:gd name="connsiteY125" fmla="*/ 6660795 h 6857994"/>
              <a:gd name="connsiteX126" fmla="*/ 6028837 w 12193190"/>
              <a:gd name="connsiteY126" fmla="*/ 6658284 h 6857994"/>
              <a:gd name="connsiteX127" fmla="*/ 6185506 w 12193190"/>
              <a:gd name="connsiteY127" fmla="*/ 6651620 h 6857994"/>
              <a:gd name="connsiteX128" fmla="*/ 6180323 w 12193190"/>
              <a:gd name="connsiteY128" fmla="*/ 6655508 h 6857994"/>
              <a:gd name="connsiteX129" fmla="*/ 6178055 w 12193190"/>
              <a:gd name="connsiteY129" fmla="*/ 6675919 h 6857994"/>
              <a:gd name="connsiteX130" fmla="*/ 6197818 w 12193190"/>
              <a:gd name="connsiteY130" fmla="*/ 6675919 h 6857994"/>
              <a:gd name="connsiteX131" fmla="*/ 6202353 w 12193190"/>
              <a:gd name="connsiteY131" fmla="*/ 6666847 h 6857994"/>
              <a:gd name="connsiteX132" fmla="*/ 6198465 w 12193190"/>
              <a:gd name="connsiteY132" fmla="*/ 6662636 h 6857994"/>
              <a:gd name="connsiteX133" fmla="*/ 6197818 w 12193190"/>
              <a:gd name="connsiteY133" fmla="*/ 6662960 h 6857994"/>
              <a:gd name="connsiteX134" fmla="*/ 6195550 w 12193190"/>
              <a:gd name="connsiteY134" fmla="*/ 6673651 h 6857994"/>
              <a:gd name="connsiteX135" fmla="*/ 6183562 w 12193190"/>
              <a:gd name="connsiteY135" fmla="*/ 6672031 h 6857994"/>
              <a:gd name="connsiteX136" fmla="*/ 6193282 w 12193190"/>
              <a:gd name="connsiteY136" fmla="*/ 6662960 h 6857994"/>
              <a:gd name="connsiteX137" fmla="*/ 6194902 w 12193190"/>
              <a:gd name="connsiteY137" fmla="*/ 6662960 h 6857994"/>
              <a:gd name="connsiteX138" fmla="*/ 6195874 w 12193190"/>
              <a:gd name="connsiteY138" fmla="*/ 6661988 h 6857994"/>
              <a:gd name="connsiteX139" fmla="*/ 6191662 w 12193190"/>
              <a:gd name="connsiteY139" fmla="*/ 6658100 h 6857994"/>
              <a:gd name="connsiteX140" fmla="*/ 6190690 w 12193190"/>
              <a:gd name="connsiteY140" fmla="*/ 6658748 h 6857994"/>
              <a:gd name="connsiteX141" fmla="*/ 6191014 w 12193190"/>
              <a:gd name="connsiteY141" fmla="*/ 6661340 h 6857994"/>
              <a:gd name="connsiteX142" fmla="*/ 6181295 w 12193190"/>
              <a:gd name="connsiteY142" fmla="*/ 6669763 h 6857994"/>
              <a:gd name="connsiteX143" fmla="*/ 6181295 w 12193190"/>
              <a:gd name="connsiteY143" fmla="*/ 6658424 h 6857994"/>
              <a:gd name="connsiteX144" fmla="*/ 6189070 w 12193190"/>
              <a:gd name="connsiteY144" fmla="*/ 6656804 h 6857994"/>
              <a:gd name="connsiteX145" fmla="*/ 6189394 w 12193190"/>
              <a:gd name="connsiteY145" fmla="*/ 6655832 h 6857994"/>
              <a:gd name="connsiteX146" fmla="*/ 6185506 w 12193190"/>
              <a:gd name="connsiteY146" fmla="*/ 6651620 h 6857994"/>
              <a:gd name="connsiteX147" fmla="*/ 6194997 w 12193190"/>
              <a:gd name="connsiteY147" fmla="*/ 6640507 h 6857994"/>
              <a:gd name="connsiteX148" fmla="*/ 6189653 w 12193190"/>
              <a:gd name="connsiteY148" fmla="*/ 6647810 h 6857994"/>
              <a:gd name="connsiteX149" fmla="*/ 6190911 w 12193190"/>
              <a:gd name="connsiteY149" fmla="*/ 6648762 h 6857994"/>
              <a:gd name="connsiteX150" fmla="*/ 6192797 w 12193190"/>
              <a:gd name="connsiteY150" fmla="*/ 6648127 h 6857994"/>
              <a:gd name="connsiteX151" fmla="*/ 6208515 w 12193190"/>
              <a:gd name="connsiteY151" fmla="*/ 6661463 h 6857994"/>
              <a:gd name="connsiteX152" fmla="*/ 6208200 w 12193190"/>
              <a:gd name="connsiteY152" fmla="*/ 6663368 h 6857994"/>
              <a:gd name="connsiteX153" fmla="*/ 6209143 w 12193190"/>
              <a:gd name="connsiteY153" fmla="*/ 6664320 h 6857994"/>
              <a:gd name="connsiteX154" fmla="*/ 6221403 w 12193190"/>
              <a:gd name="connsiteY154" fmla="*/ 6649715 h 6857994"/>
              <a:gd name="connsiteX155" fmla="*/ 6218888 w 12193190"/>
              <a:gd name="connsiteY155" fmla="*/ 6642730 h 6857994"/>
              <a:gd name="connsiteX156" fmla="*/ 6217002 w 12193190"/>
              <a:gd name="connsiteY156" fmla="*/ 6644635 h 6857994"/>
              <a:gd name="connsiteX157" fmla="*/ 6217317 w 12193190"/>
              <a:gd name="connsiteY157" fmla="*/ 6649397 h 6857994"/>
              <a:gd name="connsiteX158" fmla="*/ 6212287 w 12193190"/>
              <a:gd name="connsiteY158" fmla="*/ 6657018 h 6857994"/>
              <a:gd name="connsiteX159" fmla="*/ 6195940 w 12193190"/>
              <a:gd name="connsiteY159" fmla="*/ 6643365 h 6857994"/>
              <a:gd name="connsiteX160" fmla="*/ 6196569 w 12193190"/>
              <a:gd name="connsiteY160" fmla="*/ 6641777 h 6857994"/>
              <a:gd name="connsiteX161" fmla="*/ 6194997 w 12193190"/>
              <a:gd name="connsiteY161" fmla="*/ 6640507 h 6857994"/>
              <a:gd name="connsiteX162" fmla="*/ 6011853 w 12193190"/>
              <a:gd name="connsiteY162" fmla="*/ 6634157 h 6857994"/>
              <a:gd name="connsiteX163" fmla="*/ 6011853 w 12193190"/>
              <a:gd name="connsiteY163" fmla="*/ 6635745 h 6857994"/>
              <a:gd name="connsiteX164" fmla="*/ 5994390 w 12193190"/>
              <a:gd name="connsiteY164" fmla="*/ 6648445 h 6857994"/>
              <a:gd name="connsiteX165" fmla="*/ 5992803 w 12193190"/>
              <a:gd name="connsiteY165" fmla="*/ 6646857 h 6857994"/>
              <a:gd name="connsiteX166" fmla="*/ 5991215 w 12193190"/>
              <a:gd name="connsiteY166" fmla="*/ 6648445 h 6857994"/>
              <a:gd name="connsiteX167" fmla="*/ 5995978 w 12193190"/>
              <a:gd name="connsiteY167" fmla="*/ 6653208 h 6857994"/>
              <a:gd name="connsiteX168" fmla="*/ 5997565 w 12193190"/>
              <a:gd name="connsiteY168" fmla="*/ 6653208 h 6857994"/>
              <a:gd name="connsiteX169" fmla="*/ 5997565 w 12193190"/>
              <a:gd name="connsiteY169" fmla="*/ 6651620 h 6857994"/>
              <a:gd name="connsiteX170" fmla="*/ 6008678 w 12193190"/>
              <a:gd name="connsiteY170" fmla="*/ 6642095 h 6857994"/>
              <a:gd name="connsiteX171" fmla="*/ 6003916 w 12193190"/>
              <a:gd name="connsiteY171" fmla="*/ 6664320 h 6857994"/>
              <a:gd name="connsiteX172" fmla="*/ 6007091 w 12193190"/>
              <a:gd name="connsiteY172" fmla="*/ 6667495 h 6857994"/>
              <a:gd name="connsiteX173" fmla="*/ 6022965 w 12193190"/>
              <a:gd name="connsiteY173" fmla="*/ 6651620 h 6857994"/>
              <a:gd name="connsiteX174" fmla="*/ 6024553 w 12193190"/>
              <a:gd name="connsiteY174" fmla="*/ 6650032 h 6857994"/>
              <a:gd name="connsiteX175" fmla="*/ 6026140 w 12193190"/>
              <a:gd name="connsiteY175" fmla="*/ 6650032 h 6857994"/>
              <a:gd name="connsiteX176" fmla="*/ 6021378 w 12193190"/>
              <a:gd name="connsiteY176" fmla="*/ 6646857 h 6857994"/>
              <a:gd name="connsiteX177" fmla="*/ 6021378 w 12193190"/>
              <a:gd name="connsiteY177" fmla="*/ 6648445 h 6857994"/>
              <a:gd name="connsiteX178" fmla="*/ 6010266 w 12193190"/>
              <a:gd name="connsiteY178" fmla="*/ 6659558 h 6857994"/>
              <a:gd name="connsiteX179" fmla="*/ 6015028 w 12193190"/>
              <a:gd name="connsiteY179" fmla="*/ 6637332 h 6857994"/>
              <a:gd name="connsiteX180" fmla="*/ 5998144 w 12193190"/>
              <a:gd name="connsiteY180" fmla="*/ 6629973 h 6857994"/>
              <a:gd name="connsiteX181" fmla="*/ 5997061 w 12193190"/>
              <a:gd name="connsiteY181" fmla="*/ 6633725 h 6857994"/>
              <a:gd name="connsiteX182" fmla="*/ 6001391 w 12193190"/>
              <a:gd name="connsiteY182" fmla="*/ 6634879 h 6857994"/>
              <a:gd name="connsiteX183" fmla="*/ 6003195 w 12193190"/>
              <a:gd name="connsiteY183" fmla="*/ 6631416 h 6857994"/>
              <a:gd name="connsiteX184" fmla="*/ 5998144 w 12193190"/>
              <a:gd name="connsiteY184" fmla="*/ 6629973 h 6857994"/>
              <a:gd name="connsiteX185" fmla="*/ 6203940 w 12193190"/>
              <a:gd name="connsiteY185" fmla="*/ 6624632 h 6857994"/>
              <a:gd name="connsiteX186" fmla="*/ 6200765 w 12193190"/>
              <a:gd name="connsiteY186" fmla="*/ 6632570 h 6857994"/>
              <a:gd name="connsiteX187" fmla="*/ 6202353 w 12193190"/>
              <a:gd name="connsiteY187" fmla="*/ 6632570 h 6857994"/>
              <a:gd name="connsiteX188" fmla="*/ 6203940 w 12193190"/>
              <a:gd name="connsiteY188" fmla="*/ 6630982 h 6857994"/>
              <a:gd name="connsiteX189" fmla="*/ 6222991 w 12193190"/>
              <a:gd name="connsiteY189" fmla="*/ 6642095 h 6857994"/>
              <a:gd name="connsiteX190" fmla="*/ 6222991 w 12193190"/>
              <a:gd name="connsiteY190" fmla="*/ 6643682 h 6857994"/>
              <a:gd name="connsiteX191" fmla="*/ 6227753 w 12193190"/>
              <a:gd name="connsiteY191" fmla="*/ 6635745 h 6857994"/>
              <a:gd name="connsiteX192" fmla="*/ 6226166 w 12193190"/>
              <a:gd name="connsiteY192" fmla="*/ 6635745 h 6857994"/>
              <a:gd name="connsiteX193" fmla="*/ 6224578 w 12193190"/>
              <a:gd name="connsiteY193" fmla="*/ 6637332 h 6857994"/>
              <a:gd name="connsiteX194" fmla="*/ 6205528 w 12193190"/>
              <a:gd name="connsiteY194" fmla="*/ 6626220 h 6857994"/>
              <a:gd name="connsiteX195" fmla="*/ 6205528 w 12193190"/>
              <a:gd name="connsiteY195" fmla="*/ 6624632 h 6857994"/>
              <a:gd name="connsiteX196" fmla="*/ 6000741 w 12193190"/>
              <a:gd name="connsiteY196" fmla="*/ 6613520 h 6857994"/>
              <a:gd name="connsiteX197" fmla="*/ 6000741 w 12193190"/>
              <a:gd name="connsiteY197" fmla="*/ 6616695 h 6857994"/>
              <a:gd name="connsiteX198" fmla="*/ 5981691 w 12193190"/>
              <a:gd name="connsiteY198" fmla="*/ 6624633 h 6857994"/>
              <a:gd name="connsiteX199" fmla="*/ 5978516 w 12193190"/>
              <a:gd name="connsiteY199" fmla="*/ 6623046 h 6857994"/>
              <a:gd name="connsiteX200" fmla="*/ 5981691 w 12193190"/>
              <a:gd name="connsiteY200" fmla="*/ 6630983 h 6857994"/>
              <a:gd name="connsiteX201" fmla="*/ 5983279 w 12193190"/>
              <a:gd name="connsiteY201" fmla="*/ 6630983 h 6857994"/>
              <a:gd name="connsiteX202" fmla="*/ 5983279 w 12193190"/>
              <a:gd name="connsiteY202" fmla="*/ 6629396 h 6857994"/>
              <a:gd name="connsiteX203" fmla="*/ 6002329 w 12193190"/>
              <a:gd name="connsiteY203" fmla="*/ 6619870 h 6857994"/>
              <a:gd name="connsiteX204" fmla="*/ 6003916 w 12193190"/>
              <a:gd name="connsiteY204" fmla="*/ 6621458 h 6857994"/>
              <a:gd name="connsiteX205" fmla="*/ 6005504 w 12193190"/>
              <a:gd name="connsiteY205" fmla="*/ 6619870 h 6857994"/>
              <a:gd name="connsiteX206" fmla="*/ 6214496 w 12193190"/>
              <a:gd name="connsiteY206" fmla="*/ 6600820 h 6857994"/>
              <a:gd name="connsiteX207" fmla="*/ 6211287 w 12193190"/>
              <a:gd name="connsiteY207" fmla="*/ 6606158 h 6857994"/>
              <a:gd name="connsiteX208" fmla="*/ 6216742 w 12193190"/>
              <a:gd name="connsiteY208" fmla="*/ 6625627 h 6857994"/>
              <a:gd name="connsiteX209" fmla="*/ 6235353 w 12193190"/>
              <a:gd name="connsiteY209" fmla="*/ 6618091 h 6857994"/>
              <a:gd name="connsiteX210" fmla="*/ 6236316 w 12193190"/>
              <a:gd name="connsiteY210" fmla="*/ 6607728 h 6857994"/>
              <a:gd name="connsiteX211" fmla="*/ 6231502 w 12193190"/>
              <a:gd name="connsiteY211" fmla="*/ 6605216 h 6857994"/>
              <a:gd name="connsiteX212" fmla="*/ 6230540 w 12193190"/>
              <a:gd name="connsiteY212" fmla="*/ 6606472 h 6857994"/>
              <a:gd name="connsiteX213" fmla="*/ 6232786 w 12193190"/>
              <a:gd name="connsiteY213" fmla="*/ 6616207 h 6857994"/>
              <a:gd name="connsiteX214" fmla="*/ 6218346 w 12193190"/>
              <a:gd name="connsiteY214" fmla="*/ 6618719 h 6857994"/>
              <a:gd name="connsiteX215" fmla="*/ 6213533 w 12193190"/>
              <a:gd name="connsiteY215" fmla="*/ 6608043 h 6857994"/>
              <a:gd name="connsiteX216" fmla="*/ 6219630 w 12193190"/>
              <a:gd name="connsiteY216" fmla="*/ 6604274 h 6857994"/>
              <a:gd name="connsiteX217" fmla="*/ 6220271 w 12193190"/>
              <a:gd name="connsiteY217" fmla="*/ 6602704 h 6857994"/>
              <a:gd name="connsiteX218" fmla="*/ 6214496 w 12193190"/>
              <a:gd name="connsiteY218" fmla="*/ 6600820 h 6857994"/>
              <a:gd name="connsiteX219" fmla="*/ 6126153 w 12193190"/>
              <a:gd name="connsiteY219" fmla="*/ 6597645 h 6857994"/>
              <a:gd name="connsiteX220" fmla="*/ 6148378 w 12193190"/>
              <a:gd name="connsiteY220" fmla="*/ 6597645 h 6857994"/>
              <a:gd name="connsiteX221" fmla="*/ 6126153 w 12193190"/>
              <a:gd name="connsiteY221" fmla="*/ 6638920 h 6857994"/>
              <a:gd name="connsiteX222" fmla="*/ 6126153 w 12193190"/>
              <a:gd name="connsiteY222" fmla="*/ 6597645 h 6857994"/>
              <a:gd name="connsiteX223" fmla="*/ 6064240 w 12193190"/>
              <a:gd name="connsiteY223" fmla="*/ 6597645 h 6857994"/>
              <a:gd name="connsiteX224" fmla="*/ 6084879 w 12193190"/>
              <a:gd name="connsiteY224" fmla="*/ 6597645 h 6857994"/>
              <a:gd name="connsiteX225" fmla="*/ 6084879 w 12193190"/>
              <a:gd name="connsiteY225" fmla="*/ 6638920 h 6857994"/>
              <a:gd name="connsiteX226" fmla="*/ 6064240 w 12193190"/>
              <a:gd name="connsiteY226" fmla="*/ 6597645 h 6857994"/>
              <a:gd name="connsiteX227" fmla="*/ 5982511 w 12193190"/>
              <a:gd name="connsiteY227" fmla="*/ 6591043 h 6857994"/>
              <a:gd name="connsiteX228" fmla="*/ 5972568 w 12193190"/>
              <a:gd name="connsiteY228" fmla="*/ 6608253 h 6857994"/>
              <a:gd name="connsiteX229" fmla="*/ 5978534 w 12193190"/>
              <a:gd name="connsiteY229" fmla="*/ 6616695 h 6857994"/>
              <a:gd name="connsiteX230" fmla="*/ 5984500 w 12193190"/>
              <a:gd name="connsiteY230" fmla="*/ 6615721 h 6857994"/>
              <a:gd name="connsiteX231" fmla="*/ 5984500 w 12193190"/>
              <a:gd name="connsiteY231" fmla="*/ 6614747 h 6857994"/>
              <a:gd name="connsiteX232" fmla="*/ 5975882 w 12193190"/>
              <a:gd name="connsiteY232" fmla="*/ 6607928 h 6857994"/>
              <a:gd name="connsiteX233" fmla="*/ 5983506 w 12193190"/>
              <a:gd name="connsiteY233" fmla="*/ 6597862 h 6857994"/>
              <a:gd name="connsiteX234" fmla="*/ 5986820 w 12193190"/>
              <a:gd name="connsiteY234" fmla="*/ 6610201 h 6857994"/>
              <a:gd name="connsiteX235" fmla="*/ 5985825 w 12193190"/>
              <a:gd name="connsiteY235" fmla="*/ 6611500 h 6857994"/>
              <a:gd name="connsiteX236" fmla="*/ 5986157 w 12193190"/>
              <a:gd name="connsiteY236" fmla="*/ 6612799 h 6857994"/>
              <a:gd name="connsiteX237" fmla="*/ 5992123 w 12193190"/>
              <a:gd name="connsiteY237" fmla="*/ 6611500 h 6857994"/>
              <a:gd name="connsiteX238" fmla="*/ 5991792 w 12193190"/>
              <a:gd name="connsiteY238" fmla="*/ 6610201 h 6857994"/>
              <a:gd name="connsiteX239" fmla="*/ 5989473 w 12193190"/>
              <a:gd name="connsiteY239" fmla="*/ 6609227 h 6857994"/>
              <a:gd name="connsiteX240" fmla="*/ 5986488 w 12193190"/>
              <a:gd name="connsiteY240" fmla="*/ 6596563 h 6857994"/>
              <a:gd name="connsiteX241" fmla="*/ 5996764 w 12193190"/>
              <a:gd name="connsiteY241" fmla="*/ 6601758 h 6857994"/>
              <a:gd name="connsiteX242" fmla="*/ 5994444 w 12193190"/>
              <a:gd name="connsiteY242" fmla="*/ 6609227 h 6857994"/>
              <a:gd name="connsiteX243" fmla="*/ 5995438 w 12193190"/>
              <a:gd name="connsiteY243" fmla="*/ 6610526 h 6857994"/>
              <a:gd name="connsiteX244" fmla="*/ 6000742 w 12193190"/>
              <a:gd name="connsiteY244" fmla="*/ 6608902 h 6857994"/>
              <a:gd name="connsiteX245" fmla="*/ 5999748 w 12193190"/>
              <a:gd name="connsiteY245" fmla="*/ 6602408 h 6857994"/>
              <a:gd name="connsiteX246" fmla="*/ 5982511 w 12193190"/>
              <a:gd name="connsiteY246" fmla="*/ 6591043 h 6857994"/>
              <a:gd name="connsiteX247" fmla="*/ 6216641 w 12193190"/>
              <a:gd name="connsiteY247" fmla="*/ 6589707 h 6857994"/>
              <a:gd name="connsiteX248" fmla="*/ 6215053 w 12193190"/>
              <a:gd name="connsiteY248" fmla="*/ 6597645 h 6857994"/>
              <a:gd name="connsiteX249" fmla="*/ 6216641 w 12193190"/>
              <a:gd name="connsiteY249" fmla="*/ 6597645 h 6857994"/>
              <a:gd name="connsiteX250" fmla="*/ 6218228 w 12193190"/>
              <a:gd name="connsiteY250" fmla="*/ 6596057 h 6857994"/>
              <a:gd name="connsiteX251" fmla="*/ 6237279 w 12193190"/>
              <a:gd name="connsiteY251" fmla="*/ 6599232 h 6857994"/>
              <a:gd name="connsiteX252" fmla="*/ 6238866 w 12193190"/>
              <a:gd name="connsiteY252" fmla="*/ 6600820 h 6857994"/>
              <a:gd name="connsiteX253" fmla="*/ 6240454 w 12193190"/>
              <a:gd name="connsiteY253" fmla="*/ 6602407 h 6857994"/>
              <a:gd name="connsiteX254" fmla="*/ 6242041 w 12193190"/>
              <a:gd name="connsiteY254" fmla="*/ 6592882 h 6857994"/>
              <a:gd name="connsiteX255" fmla="*/ 6240454 w 12193190"/>
              <a:gd name="connsiteY255" fmla="*/ 6592882 h 6857994"/>
              <a:gd name="connsiteX256" fmla="*/ 6238866 w 12193190"/>
              <a:gd name="connsiteY256" fmla="*/ 6594470 h 6857994"/>
              <a:gd name="connsiteX257" fmla="*/ 6218228 w 12193190"/>
              <a:gd name="connsiteY257" fmla="*/ 6591295 h 6857994"/>
              <a:gd name="connsiteX258" fmla="*/ 6218228 w 12193190"/>
              <a:gd name="connsiteY258" fmla="*/ 6589707 h 6857994"/>
              <a:gd name="connsiteX259" fmla="*/ 6437303 w 12193190"/>
              <a:gd name="connsiteY259" fmla="*/ 6580182 h 6857994"/>
              <a:gd name="connsiteX260" fmla="*/ 6437303 w 12193190"/>
              <a:gd name="connsiteY260" fmla="*/ 6592226 h 6857994"/>
              <a:gd name="connsiteX261" fmla="*/ 6425124 w 12193190"/>
              <a:gd name="connsiteY261" fmla="*/ 6597645 h 6857994"/>
              <a:gd name="connsiteX262" fmla="*/ 6418253 w 12193190"/>
              <a:gd name="connsiteY262" fmla="*/ 6590720 h 6857994"/>
              <a:gd name="connsiteX263" fmla="*/ 6424811 w 12193190"/>
              <a:gd name="connsiteY263" fmla="*/ 6583193 h 6857994"/>
              <a:gd name="connsiteX264" fmla="*/ 6437303 w 12193190"/>
              <a:gd name="connsiteY264" fmla="*/ 6580182 h 6857994"/>
              <a:gd name="connsiteX265" fmla="*/ 4862560 w 12193190"/>
              <a:gd name="connsiteY265" fmla="*/ 6580182 h 6857994"/>
              <a:gd name="connsiteX266" fmla="*/ 4863481 w 12193190"/>
              <a:gd name="connsiteY266" fmla="*/ 6580182 h 6857994"/>
              <a:gd name="connsiteX267" fmla="*/ 4864091 w 12193190"/>
              <a:gd name="connsiteY267" fmla="*/ 6582087 h 6857994"/>
              <a:gd name="connsiteX268" fmla="*/ 4864091 w 12193190"/>
              <a:gd name="connsiteY268" fmla="*/ 6585262 h 6857994"/>
              <a:gd name="connsiteX269" fmla="*/ 4861948 w 12193190"/>
              <a:gd name="connsiteY269" fmla="*/ 6593518 h 6857994"/>
              <a:gd name="connsiteX270" fmla="*/ 4852759 w 12193190"/>
              <a:gd name="connsiteY270" fmla="*/ 6597645 h 6857994"/>
              <a:gd name="connsiteX271" fmla="*/ 4846631 w 12193190"/>
              <a:gd name="connsiteY271" fmla="*/ 6591295 h 6857994"/>
              <a:gd name="connsiteX272" fmla="*/ 4851226 w 12193190"/>
              <a:gd name="connsiteY272" fmla="*/ 6583675 h 6857994"/>
              <a:gd name="connsiteX273" fmla="*/ 4861336 w 12193190"/>
              <a:gd name="connsiteY273" fmla="*/ 6580500 h 6857994"/>
              <a:gd name="connsiteX274" fmla="*/ 4862560 w 12193190"/>
              <a:gd name="connsiteY274" fmla="*/ 6580182 h 6857994"/>
              <a:gd name="connsiteX275" fmla="*/ 5972489 w 12193190"/>
              <a:gd name="connsiteY275" fmla="*/ 6567482 h 6857994"/>
              <a:gd name="connsiteX276" fmla="*/ 5992482 w 12193190"/>
              <a:gd name="connsiteY276" fmla="*/ 6568147 h 6857994"/>
              <a:gd name="connsiteX277" fmla="*/ 5992158 w 12193190"/>
              <a:gd name="connsiteY277" fmla="*/ 6574128 h 6857994"/>
              <a:gd name="connsiteX278" fmla="*/ 5983775 w 12193190"/>
              <a:gd name="connsiteY278" fmla="*/ 6581770 h 6857994"/>
              <a:gd name="connsiteX279" fmla="*/ 5972489 w 12193190"/>
              <a:gd name="connsiteY279" fmla="*/ 6572466 h 6857994"/>
              <a:gd name="connsiteX280" fmla="*/ 5972489 w 12193190"/>
              <a:gd name="connsiteY280" fmla="*/ 6567482 h 6857994"/>
              <a:gd name="connsiteX281" fmla="*/ 5969305 w 12193190"/>
              <a:gd name="connsiteY281" fmla="*/ 6561132 h 6857994"/>
              <a:gd name="connsiteX282" fmla="*/ 5969305 w 12193190"/>
              <a:gd name="connsiteY282" fmla="*/ 6573832 h 6857994"/>
              <a:gd name="connsiteX283" fmla="*/ 5983113 w 12193190"/>
              <a:gd name="connsiteY283" fmla="*/ 6586532 h 6857994"/>
              <a:gd name="connsiteX284" fmla="*/ 5995037 w 12193190"/>
              <a:gd name="connsiteY284" fmla="*/ 6572623 h 6857994"/>
              <a:gd name="connsiteX285" fmla="*/ 5995978 w 12193190"/>
              <a:gd name="connsiteY285" fmla="*/ 6561737 h 6857994"/>
              <a:gd name="connsiteX286" fmla="*/ 5994095 w 12193190"/>
              <a:gd name="connsiteY286" fmla="*/ 6561737 h 6857994"/>
              <a:gd name="connsiteX287" fmla="*/ 5993468 w 12193190"/>
              <a:gd name="connsiteY287" fmla="*/ 6563249 h 6857994"/>
              <a:gd name="connsiteX288" fmla="*/ 5972128 w 12193190"/>
              <a:gd name="connsiteY288" fmla="*/ 6562947 h 6857994"/>
              <a:gd name="connsiteX289" fmla="*/ 5970874 w 12193190"/>
              <a:gd name="connsiteY289" fmla="*/ 6561132 h 6857994"/>
              <a:gd name="connsiteX290" fmla="*/ 5969305 w 12193190"/>
              <a:gd name="connsiteY290" fmla="*/ 6561132 h 6857994"/>
              <a:gd name="connsiteX291" fmla="*/ 6215053 w 12193190"/>
              <a:gd name="connsiteY291" fmla="*/ 6557957 h 6857994"/>
              <a:gd name="connsiteX292" fmla="*/ 6216695 w 12193190"/>
              <a:gd name="connsiteY292" fmla="*/ 6563531 h 6857994"/>
              <a:gd name="connsiteX293" fmla="*/ 6216695 w 12193190"/>
              <a:gd name="connsiteY293" fmla="*/ 6584186 h 6857994"/>
              <a:gd name="connsiteX294" fmla="*/ 6215382 w 12193190"/>
              <a:gd name="connsiteY294" fmla="*/ 6588120 h 6857994"/>
              <a:gd name="connsiteX295" fmla="*/ 6221294 w 12193190"/>
              <a:gd name="connsiteY295" fmla="*/ 6584186 h 6857994"/>
              <a:gd name="connsiteX296" fmla="*/ 6219980 w 12193190"/>
              <a:gd name="connsiteY296" fmla="*/ 6583530 h 6857994"/>
              <a:gd name="connsiteX297" fmla="*/ 6219652 w 12193190"/>
              <a:gd name="connsiteY297" fmla="*/ 6576973 h 6857994"/>
              <a:gd name="connsiteX298" fmla="*/ 6241986 w 12193190"/>
              <a:gd name="connsiteY298" fmla="*/ 6576645 h 6857994"/>
              <a:gd name="connsiteX299" fmla="*/ 6242971 w 12193190"/>
              <a:gd name="connsiteY299" fmla="*/ 6578284 h 6857994"/>
              <a:gd name="connsiteX300" fmla="*/ 6243628 w 12193190"/>
              <a:gd name="connsiteY300" fmla="*/ 6578612 h 6857994"/>
              <a:gd name="connsiteX301" fmla="*/ 6243628 w 12193190"/>
              <a:gd name="connsiteY301" fmla="*/ 6570416 h 6857994"/>
              <a:gd name="connsiteX302" fmla="*/ 6242643 w 12193190"/>
              <a:gd name="connsiteY302" fmla="*/ 6570416 h 6857994"/>
              <a:gd name="connsiteX303" fmla="*/ 6241986 w 12193190"/>
              <a:gd name="connsiteY303" fmla="*/ 6571399 h 6857994"/>
              <a:gd name="connsiteX304" fmla="*/ 6219652 w 12193190"/>
              <a:gd name="connsiteY304" fmla="*/ 6571727 h 6857994"/>
              <a:gd name="connsiteX305" fmla="*/ 6220308 w 12193190"/>
              <a:gd name="connsiteY305" fmla="*/ 6563203 h 6857994"/>
              <a:gd name="connsiteX306" fmla="*/ 6222279 w 12193190"/>
              <a:gd name="connsiteY306" fmla="*/ 6562547 h 6857994"/>
              <a:gd name="connsiteX307" fmla="*/ 6215053 w 12193190"/>
              <a:gd name="connsiteY307" fmla="*/ 6557957 h 6857994"/>
              <a:gd name="connsiteX308" fmla="*/ 6560175 w 12193190"/>
              <a:gd name="connsiteY308" fmla="*/ 6556370 h 6857994"/>
              <a:gd name="connsiteX309" fmla="*/ 6573828 w 12193190"/>
              <a:gd name="connsiteY309" fmla="*/ 6577020 h 6857994"/>
              <a:gd name="connsiteX310" fmla="*/ 6557318 w 12193190"/>
              <a:gd name="connsiteY310" fmla="*/ 6599233 h 6857994"/>
              <a:gd name="connsiteX311" fmla="*/ 6546840 w 12193190"/>
              <a:gd name="connsiteY311" fmla="*/ 6582651 h 6857994"/>
              <a:gd name="connsiteX312" fmla="*/ 6546840 w 12193190"/>
              <a:gd name="connsiteY312" fmla="*/ 6563253 h 6857994"/>
              <a:gd name="connsiteX313" fmla="*/ 6560175 w 12193190"/>
              <a:gd name="connsiteY313" fmla="*/ 6556370 h 6857994"/>
              <a:gd name="connsiteX314" fmla="*/ 5049373 w 12193190"/>
              <a:gd name="connsiteY314" fmla="*/ 6556370 h 6857994"/>
              <a:gd name="connsiteX315" fmla="*/ 5064121 w 12193190"/>
              <a:gd name="connsiteY315" fmla="*/ 6578548 h 6857994"/>
              <a:gd name="connsiteX316" fmla="*/ 5050602 w 12193190"/>
              <a:gd name="connsiteY316" fmla="*/ 6597645 h 6857994"/>
              <a:gd name="connsiteX317" fmla="*/ 5035546 w 12193190"/>
              <a:gd name="connsiteY317" fmla="*/ 6576392 h 6857994"/>
              <a:gd name="connsiteX318" fmla="*/ 5049373 w 12193190"/>
              <a:gd name="connsiteY318" fmla="*/ 6556370 h 6857994"/>
              <a:gd name="connsiteX319" fmla="*/ 4987127 w 12193190"/>
              <a:gd name="connsiteY319" fmla="*/ 6556370 h 6857994"/>
              <a:gd name="connsiteX320" fmla="*/ 4999033 w 12193190"/>
              <a:gd name="connsiteY320" fmla="*/ 6576856 h 6857994"/>
              <a:gd name="connsiteX321" fmla="*/ 4984378 w 12193190"/>
              <a:gd name="connsiteY321" fmla="*/ 6599233 h 6857994"/>
              <a:gd name="connsiteX322" fmla="*/ 4976441 w 12193190"/>
              <a:gd name="connsiteY322" fmla="*/ 6594821 h 6857994"/>
              <a:gd name="connsiteX323" fmla="*/ 4975218 w 12193190"/>
              <a:gd name="connsiteY323" fmla="*/ 6580638 h 6857994"/>
              <a:gd name="connsiteX324" fmla="*/ 4977052 w 12193190"/>
              <a:gd name="connsiteY324" fmla="*/ 6565510 h 6857994"/>
              <a:gd name="connsiteX325" fmla="*/ 4987127 w 12193190"/>
              <a:gd name="connsiteY325" fmla="*/ 6556370 h 6857994"/>
              <a:gd name="connsiteX326" fmla="*/ 6756882 w 12193190"/>
              <a:gd name="connsiteY326" fmla="*/ 6554782 h 6857994"/>
              <a:gd name="connsiteX327" fmla="*/ 6769091 w 12193190"/>
              <a:gd name="connsiteY327" fmla="*/ 6576055 h 6857994"/>
              <a:gd name="connsiteX328" fmla="*/ 6769091 w 12193190"/>
              <a:gd name="connsiteY328" fmla="*/ 6590660 h 6857994"/>
              <a:gd name="connsiteX329" fmla="*/ 6755919 w 12193190"/>
              <a:gd name="connsiteY329" fmla="*/ 6597645 h 6857994"/>
              <a:gd name="connsiteX330" fmla="*/ 6742103 w 12193190"/>
              <a:gd name="connsiteY330" fmla="*/ 6576373 h 6857994"/>
              <a:gd name="connsiteX331" fmla="*/ 6756882 w 12193190"/>
              <a:gd name="connsiteY331" fmla="*/ 6554782 h 6857994"/>
              <a:gd name="connsiteX332" fmla="*/ 6625266 w 12193190"/>
              <a:gd name="connsiteY332" fmla="*/ 6554782 h 6857994"/>
              <a:gd name="connsiteX333" fmla="*/ 6640503 w 12193190"/>
              <a:gd name="connsiteY333" fmla="*/ 6577007 h 6857994"/>
              <a:gd name="connsiteX334" fmla="*/ 6625266 w 12193190"/>
              <a:gd name="connsiteY334" fmla="*/ 6599232 h 6857994"/>
              <a:gd name="connsiteX335" fmla="*/ 6610340 w 12193190"/>
              <a:gd name="connsiteY335" fmla="*/ 6577007 h 6857994"/>
              <a:gd name="connsiteX336" fmla="*/ 6625266 w 12193190"/>
              <a:gd name="connsiteY336" fmla="*/ 6554782 h 6857994"/>
              <a:gd name="connsiteX337" fmla="*/ 6491596 w 12193190"/>
              <a:gd name="connsiteY337" fmla="*/ 6554782 h 6857994"/>
              <a:gd name="connsiteX338" fmla="*/ 6503978 w 12193190"/>
              <a:gd name="connsiteY338" fmla="*/ 6576055 h 6857994"/>
              <a:gd name="connsiteX339" fmla="*/ 6503978 w 12193190"/>
              <a:gd name="connsiteY339" fmla="*/ 6590660 h 6857994"/>
              <a:gd name="connsiteX340" fmla="*/ 6490643 w 12193190"/>
              <a:gd name="connsiteY340" fmla="*/ 6597645 h 6857994"/>
              <a:gd name="connsiteX341" fmla="*/ 6476990 w 12193190"/>
              <a:gd name="connsiteY341" fmla="*/ 6576373 h 6857994"/>
              <a:gd name="connsiteX342" fmla="*/ 6491596 w 12193190"/>
              <a:gd name="connsiteY342" fmla="*/ 6554782 h 6857994"/>
              <a:gd name="connsiteX343" fmla="*/ 5182228 w 12193190"/>
              <a:gd name="connsiteY343" fmla="*/ 6554782 h 6857994"/>
              <a:gd name="connsiteX344" fmla="*/ 5191752 w 12193190"/>
              <a:gd name="connsiteY344" fmla="*/ 6560860 h 6857994"/>
              <a:gd name="connsiteX345" fmla="*/ 5194293 w 12193190"/>
              <a:gd name="connsiteY345" fmla="*/ 6576534 h 6857994"/>
              <a:gd name="connsiteX346" fmla="*/ 5182228 w 12193190"/>
              <a:gd name="connsiteY346" fmla="*/ 6597645 h 6857994"/>
              <a:gd name="connsiteX347" fmla="*/ 5168893 w 12193190"/>
              <a:gd name="connsiteY347" fmla="*/ 6575574 h 6857994"/>
              <a:gd name="connsiteX348" fmla="*/ 5182228 w 12193190"/>
              <a:gd name="connsiteY348" fmla="*/ 6554782 h 6857994"/>
              <a:gd name="connsiteX349" fmla="*/ 4917433 w 12193190"/>
              <a:gd name="connsiteY349" fmla="*/ 6554782 h 6857994"/>
              <a:gd name="connsiteX350" fmla="*/ 4926641 w 12193190"/>
              <a:gd name="connsiteY350" fmla="*/ 6560860 h 6857994"/>
              <a:gd name="connsiteX351" fmla="*/ 4929181 w 12193190"/>
              <a:gd name="connsiteY351" fmla="*/ 6576534 h 6857994"/>
              <a:gd name="connsiteX352" fmla="*/ 4917115 w 12193190"/>
              <a:gd name="connsiteY352" fmla="*/ 6597645 h 6857994"/>
              <a:gd name="connsiteX353" fmla="*/ 4903781 w 12193190"/>
              <a:gd name="connsiteY353" fmla="*/ 6575574 h 6857994"/>
              <a:gd name="connsiteX354" fmla="*/ 4917433 w 12193190"/>
              <a:gd name="connsiteY354" fmla="*/ 6554782 h 6857994"/>
              <a:gd name="connsiteX355" fmla="*/ 5776218 w 12193190"/>
              <a:gd name="connsiteY355" fmla="*/ 6553195 h 6857994"/>
              <a:gd name="connsiteX356" fmla="*/ 5782687 w 12193190"/>
              <a:gd name="connsiteY356" fmla="*/ 6556257 h 6857994"/>
              <a:gd name="connsiteX357" fmla="*/ 5784842 w 12193190"/>
              <a:gd name="connsiteY357" fmla="*/ 6563401 h 6857994"/>
              <a:gd name="connsiteX358" fmla="*/ 5782379 w 12193190"/>
              <a:gd name="connsiteY358" fmla="*/ 6566122 h 6857994"/>
              <a:gd name="connsiteX359" fmla="*/ 5773137 w 12193190"/>
              <a:gd name="connsiteY359" fmla="*/ 6566803 h 6857994"/>
              <a:gd name="connsiteX360" fmla="*/ 5768210 w 12193190"/>
              <a:gd name="connsiteY360" fmla="*/ 6567483 h 6857994"/>
              <a:gd name="connsiteX361" fmla="*/ 5765744 w 12193190"/>
              <a:gd name="connsiteY361" fmla="*/ 6567483 h 6857994"/>
              <a:gd name="connsiteX362" fmla="*/ 5764205 w 12193190"/>
              <a:gd name="connsiteY362" fmla="*/ 6566122 h 6857994"/>
              <a:gd name="connsiteX363" fmla="*/ 5767286 w 12193190"/>
              <a:gd name="connsiteY363" fmla="*/ 6557958 h 6857994"/>
              <a:gd name="connsiteX364" fmla="*/ 5776218 w 12193190"/>
              <a:gd name="connsiteY364" fmla="*/ 6553195 h 6857994"/>
              <a:gd name="connsiteX365" fmla="*/ 5528569 w 12193190"/>
              <a:gd name="connsiteY365" fmla="*/ 6553195 h 6857994"/>
              <a:gd name="connsiteX366" fmla="*/ 5535038 w 12193190"/>
              <a:gd name="connsiteY366" fmla="*/ 6556257 h 6857994"/>
              <a:gd name="connsiteX367" fmla="*/ 5537194 w 12193190"/>
              <a:gd name="connsiteY367" fmla="*/ 6563401 h 6857994"/>
              <a:gd name="connsiteX368" fmla="*/ 5534731 w 12193190"/>
              <a:gd name="connsiteY368" fmla="*/ 6566122 h 6857994"/>
              <a:gd name="connsiteX369" fmla="*/ 5525490 w 12193190"/>
              <a:gd name="connsiteY369" fmla="*/ 6566803 h 6857994"/>
              <a:gd name="connsiteX370" fmla="*/ 5520561 w 12193190"/>
              <a:gd name="connsiteY370" fmla="*/ 6567483 h 6857994"/>
              <a:gd name="connsiteX371" fmla="*/ 5518096 w 12193190"/>
              <a:gd name="connsiteY371" fmla="*/ 6567483 h 6857994"/>
              <a:gd name="connsiteX372" fmla="*/ 5516557 w 12193190"/>
              <a:gd name="connsiteY372" fmla="*/ 6566122 h 6857994"/>
              <a:gd name="connsiteX373" fmla="*/ 5519637 w 12193190"/>
              <a:gd name="connsiteY373" fmla="*/ 6557958 h 6857994"/>
              <a:gd name="connsiteX374" fmla="*/ 5528569 w 12193190"/>
              <a:gd name="connsiteY374" fmla="*/ 6553195 h 6857994"/>
              <a:gd name="connsiteX375" fmla="*/ 5982124 w 12193190"/>
              <a:gd name="connsiteY375" fmla="*/ 6552212 h 6857994"/>
              <a:gd name="connsiteX376" fmla="*/ 5980681 w 12193190"/>
              <a:gd name="connsiteY376" fmla="*/ 6555841 h 6857994"/>
              <a:gd name="connsiteX377" fmla="*/ 5984433 w 12193190"/>
              <a:gd name="connsiteY377" fmla="*/ 6557352 h 6857994"/>
              <a:gd name="connsiteX378" fmla="*/ 5985588 w 12193190"/>
              <a:gd name="connsiteY378" fmla="*/ 6553119 h 6857994"/>
              <a:gd name="connsiteX379" fmla="*/ 5982124 w 12193190"/>
              <a:gd name="connsiteY379" fmla="*/ 6552212 h 6857994"/>
              <a:gd name="connsiteX380" fmla="*/ 6802117 w 12193190"/>
              <a:gd name="connsiteY380" fmla="*/ 6548432 h 6857994"/>
              <a:gd name="connsiteX381" fmla="*/ 6800840 w 12193190"/>
              <a:gd name="connsiteY381" fmla="*/ 6550317 h 6857994"/>
              <a:gd name="connsiteX382" fmla="*/ 6800840 w 12193190"/>
              <a:gd name="connsiteY382" fmla="*/ 6551887 h 6857994"/>
              <a:gd name="connsiteX383" fmla="*/ 6804033 w 12193190"/>
              <a:gd name="connsiteY383" fmla="*/ 6554714 h 6857994"/>
              <a:gd name="connsiteX384" fmla="*/ 6809461 w 12193190"/>
              <a:gd name="connsiteY384" fmla="*/ 6556285 h 6857994"/>
              <a:gd name="connsiteX385" fmla="*/ 6809461 w 12193190"/>
              <a:gd name="connsiteY385" fmla="*/ 6582984 h 6857994"/>
              <a:gd name="connsiteX386" fmla="*/ 6828298 w 12193190"/>
              <a:gd name="connsiteY386" fmla="*/ 6607170 h 6857994"/>
              <a:gd name="connsiteX387" fmla="*/ 6845539 w 12193190"/>
              <a:gd name="connsiteY387" fmla="*/ 6598375 h 6857994"/>
              <a:gd name="connsiteX388" fmla="*/ 6845858 w 12193190"/>
              <a:gd name="connsiteY388" fmla="*/ 6598375 h 6857994"/>
              <a:gd name="connsiteX389" fmla="*/ 6845858 w 12193190"/>
              <a:gd name="connsiteY389" fmla="*/ 6604029 h 6857994"/>
              <a:gd name="connsiteX390" fmla="*/ 6847135 w 12193190"/>
              <a:gd name="connsiteY390" fmla="*/ 6605600 h 6857994"/>
              <a:gd name="connsiteX391" fmla="*/ 6856713 w 12193190"/>
              <a:gd name="connsiteY391" fmla="*/ 6605600 h 6857994"/>
              <a:gd name="connsiteX392" fmla="*/ 6857990 w 12193190"/>
              <a:gd name="connsiteY392" fmla="*/ 6604029 h 6857994"/>
              <a:gd name="connsiteX393" fmla="*/ 6857990 w 12193190"/>
              <a:gd name="connsiteY393" fmla="*/ 6550003 h 6857994"/>
              <a:gd name="connsiteX394" fmla="*/ 6856713 w 12193190"/>
              <a:gd name="connsiteY394" fmla="*/ 6548432 h 6857994"/>
              <a:gd name="connsiteX395" fmla="*/ 6846816 w 12193190"/>
              <a:gd name="connsiteY395" fmla="*/ 6548432 h 6857994"/>
              <a:gd name="connsiteX396" fmla="*/ 6845539 w 12193190"/>
              <a:gd name="connsiteY396" fmla="*/ 6550003 h 6857994"/>
              <a:gd name="connsiteX397" fmla="*/ 6845539 w 12193190"/>
              <a:gd name="connsiteY397" fmla="*/ 6588638 h 6857994"/>
              <a:gd name="connsiteX398" fmla="*/ 6831810 w 12193190"/>
              <a:gd name="connsiteY398" fmla="*/ 6596177 h 6857994"/>
              <a:gd name="connsiteX399" fmla="*/ 6822232 w 12193190"/>
              <a:gd name="connsiteY399" fmla="*/ 6579215 h 6857994"/>
              <a:gd name="connsiteX400" fmla="*/ 6822232 w 12193190"/>
              <a:gd name="connsiteY400" fmla="*/ 6550003 h 6857994"/>
              <a:gd name="connsiteX401" fmla="*/ 6820635 w 12193190"/>
              <a:gd name="connsiteY401" fmla="*/ 6548432 h 6857994"/>
              <a:gd name="connsiteX402" fmla="*/ 6802117 w 12193190"/>
              <a:gd name="connsiteY402" fmla="*/ 6548432 h 6857994"/>
              <a:gd name="connsiteX403" fmla="*/ 6657958 w 12193190"/>
              <a:gd name="connsiteY403" fmla="*/ 6548432 h 6857994"/>
              <a:gd name="connsiteX404" fmla="*/ 6656378 w 12193190"/>
              <a:gd name="connsiteY404" fmla="*/ 6550317 h 6857994"/>
              <a:gd name="connsiteX405" fmla="*/ 6656378 w 12193190"/>
              <a:gd name="connsiteY405" fmla="*/ 6551887 h 6857994"/>
              <a:gd name="connsiteX406" fmla="*/ 6659538 w 12193190"/>
              <a:gd name="connsiteY406" fmla="*/ 6554714 h 6857994"/>
              <a:gd name="connsiteX407" fmla="*/ 6665226 w 12193190"/>
              <a:gd name="connsiteY407" fmla="*/ 6556285 h 6857994"/>
              <a:gd name="connsiteX408" fmla="*/ 6665226 w 12193190"/>
              <a:gd name="connsiteY408" fmla="*/ 6585183 h 6857994"/>
              <a:gd name="connsiteX409" fmla="*/ 6682290 w 12193190"/>
              <a:gd name="connsiteY409" fmla="*/ 6607170 h 6857994"/>
              <a:gd name="connsiteX410" fmla="*/ 6701250 w 12193190"/>
              <a:gd name="connsiteY410" fmla="*/ 6597747 h 6857994"/>
              <a:gd name="connsiteX411" fmla="*/ 6701250 w 12193190"/>
              <a:gd name="connsiteY411" fmla="*/ 6602459 h 6857994"/>
              <a:gd name="connsiteX412" fmla="*/ 6704094 w 12193190"/>
              <a:gd name="connsiteY412" fmla="*/ 6605600 h 6857994"/>
              <a:gd name="connsiteX413" fmla="*/ 6721473 w 12193190"/>
              <a:gd name="connsiteY413" fmla="*/ 6605600 h 6857994"/>
              <a:gd name="connsiteX414" fmla="*/ 6723053 w 12193190"/>
              <a:gd name="connsiteY414" fmla="*/ 6603715 h 6857994"/>
              <a:gd name="connsiteX415" fmla="*/ 6723053 w 12193190"/>
              <a:gd name="connsiteY415" fmla="*/ 6602145 h 6857994"/>
              <a:gd name="connsiteX416" fmla="*/ 6719893 w 12193190"/>
              <a:gd name="connsiteY416" fmla="*/ 6599003 h 6857994"/>
              <a:gd name="connsiteX417" fmla="*/ 6714205 w 12193190"/>
              <a:gd name="connsiteY417" fmla="*/ 6597433 h 6857994"/>
              <a:gd name="connsiteX418" fmla="*/ 6714205 w 12193190"/>
              <a:gd name="connsiteY418" fmla="*/ 6551259 h 6857994"/>
              <a:gd name="connsiteX419" fmla="*/ 6711677 w 12193190"/>
              <a:gd name="connsiteY419" fmla="*/ 6548432 h 6857994"/>
              <a:gd name="connsiteX420" fmla="*/ 6693982 w 12193190"/>
              <a:gd name="connsiteY420" fmla="*/ 6548432 h 6857994"/>
              <a:gd name="connsiteX421" fmla="*/ 6692402 w 12193190"/>
              <a:gd name="connsiteY421" fmla="*/ 6550317 h 6857994"/>
              <a:gd name="connsiteX422" fmla="*/ 6692402 w 12193190"/>
              <a:gd name="connsiteY422" fmla="*/ 6551887 h 6857994"/>
              <a:gd name="connsiteX423" fmla="*/ 6695562 w 12193190"/>
              <a:gd name="connsiteY423" fmla="*/ 6554714 h 6857994"/>
              <a:gd name="connsiteX424" fmla="*/ 6701250 w 12193190"/>
              <a:gd name="connsiteY424" fmla="*/ 6556285 h 6857994"/>
              <a:gd name="connsiteX425" fmla="*/ 6701250 w 12193190"/>
              <a:gd name="connsiteY425" fmla="*/ 6590523 h 6857994"/>
              <a:gd name="connsiteX426" fmla="*/ 6687978 w 12193190"/>
              <a:gd name="connsiteY426" fmla="*/ 6597433 h 6857994"/>
              <a:gd name="connsiteX427" fmla="*/ 6678182 w 12193190"/>
              <a:gd name="connsiteY427" fmla="*/ 6578587 h 6857994"/>
              <a:gd name="connsiteX428" fmla="*/ 6678182 w 12193190"/>
              <a:gd name="connsiteY428" fmla="*/ 6551259 h 6857994"/>
              <a:gd name="connsiteX429" fmla="*/ 6675654 w 12193190"/>
              <a:gd name="connsiteY429" fmla="*/ 6548432 h 6857994"/>
              <a:gd name="connsiteX430" fmla="*/ 6657958 w 12193190"/>
              <a:gd name="connsiteY430" fmla="*/ 6548432 h 6857994"/>
              <a:gd name="connsiteX431" fmla="*/ 6999177 w 12193190"/>
              <a:gd name="connsiteY431" fmla="*/ 6546845 h 6857994"/>
              <a:gd name="connsiteX432" fmla="*/ 6970703 w 12193190"/>
              <a:gd name="connsiteY432" fmla="*/ 6577008 h 6857994"/>
              <a:gd name="connsiteX433" fmla="*/ 6999177 w 12193190"/>
              <a:gd name="connsiteY433" fmla="*/ 6607170 h 6857994"/>
              <a:gd name="connsiteX434" fmla="*/ 7012035 w 12193190"/>
              <a:gd name="connsiteY434" fmla="*/ 6605285 h 6857994"/>
              <a:gd name="connsiteX435" fmla="*/ 7013566 w 12193190"/>
              <a:gd name="connsiteY435" fmla="*/ 6603086 h 6857994"/>
              <a:gd name="connsiteX436" fmla="*/ 7013566 w 12193190"/>
              <a:gd name="connsiteY436" fmla="*/ 6594603 h 6857994"/>
              <a:gd name="connsiteX437" fmla="*/ 7012648 w 12193190"/>
              <a:gd name="connsiteY437" fmla="*/ 6593346 h 6857994"/>
              <a:gd name="connsiteX438" fmla="*/ 7010811 w 12193190"/>
              <a:gd name="connsiteY438" fmla="*/ 6593974 h 6857994"/>
              <a:gd name="connsiteX439" fmla="*/ 6999789 w 12193190"/>
              <a:gd name="connsiteY439" fmla="*/ 6596802 h 6857994"/>
              <a:gd name="connsiteX440" fmla="*/ 6982950 w 12193190"/>
              <a:gd name="connsiteY440" fmla="*/ 6577008 h 6857994"/>
              <a:gd name="connsiteX441" fmla="*/ 6999789 w 12193190"/>
              <a:gd name="connsiteY441" fmla="*/ 6557214 h 6857994"/>
              <a:gd name="connsiteX442" fmla="*/ 7010811 w 12193190"/>
              <a:gd name="connsiteY442" fmla="*/ 6559727 h 6857994"/>
              <a:gd name="connsiteX443" fmla="*/ 7012648 w 12193190"/>
              <a:gd name="connsiteY443" fmla="*/ 6560670 h 6857994"/>
              <a:gd name="connsiteX444" fmla="*/ 7013566 w 12193190"/>
              <a:gd name="connsiteY444" fmla="*/ 6559413 h 6857994"/>
              <a:gd name="connsiteX445" fmla="*/ 7013566 w 12193190"/>
              <a:gd name="connsiteY445" fmla="*/ 6550616 h 6857994"/>
              <a:gd name="connsiteX446" fmla="*/ 7012035 w 12193190"/>
              <a:gd name="connsiteY446" fmla="*/ 6548730 h 6857994"/>
              <a:gd name="connsiteX447" fmla="*/ 6999177 w 12193190"/>
              <a:gd name="connsiteY447" fmla="*/ 6546845 h 6857994"/>
              <a:gd name="connsiteX448" fmla="*/ 6903710 w 12193190"/>
              <a:gd name="connsiteY448" fmla="*/ 6546845 h 6857994"/>
              <a:gd name="connsiteX449" fmla="*/ 6886565 w 12193190"/>
              <a:gd name="connsiteY449" fmla="*/ 6555640 h 6857994"/>
              <a:gd name="connsiteX450" fmla="*/ 6886248 w 12193190"/>
              <a:gd name="connsiteY450" fmla="*/ 6555640 h 6857994"/>
              <a:gd name="connsiteX451" fmla="*/ 6886248 w 12193190"/>
              <a:gd name="connsiteY451" fmla="*/ 6549986 h 6857994"/>
              <a:gd name="connsiteX452" fmla="*/ 6884660 w 12193190"/>
              <a:gd name="connsiteY452" fmla="*/ 6548416 h 6857994"/>
              <a:gd name="connsiteX453" fmla="*/ 6875453 w 12193190"/>
              <a:gd name="connsiteY453" fmla="*/ 6548416 h 6857994"/>
              <a:gd name="connsiteX454" fmla="*/ 6873865 w 12193190"/>
              <a:gd name="connsiteY454" fmla="*/ 6549986 h 6857994"/>
              <a:gd name="connsiteX455" fmla="*/ 6873865 w 12193190"/>
              <a:gd name="connsiteY455" fmla="*/ 6604013 h 6857994"/>
              <a:gd name="connsiteX456" fmla="*/ 6875453 w 12193190"/>
              <a:gd name="connsiteY456" fmla="*/ 6605583 h 6857994"/>
              <a:gd name="connsiteX457" fmla="*/ 6885295 w 12193190"/>
              <a:gd name="connsiteY457" fmla="*/ 6605583 h 6857994"/>
              <a:gd name="connsiteX458" fmla="*/ 6886565 w 12193190"/>
              <a:gd name="connsiteY458" fmla="*/ 6604013 h 6857994"/>
              <a:gd name="connsiteX459" fmla="*/ 6886565 w 12193190"/>
              <a:gd name="connsiteY459" fmla="*/ 6565063 h 6857994"/>
              <a:gd name="connsiteX460" fmla="*/ 6899900 w 12193190"/>
              <a:gd name="connsiteY460" fmla="*/ 6557839 h 6857994"/>
              <a:gd name="connsiteX461" fmla="*/ 6909743 w 12193190"/>
              <a:gd name="connsiteY461" fmla="*/ 6574487 h 6857994"/>
              <a:gd name="connsiteX462" fmla="*/ 6909743 w 12193190"/>
              <a:gd name="connsiteY462" fmla="*/ 6604013 h 6857994"/>
              <a:gd name="connsiteX463" fmla="*/ 6911013 w 12193190"/>
              <a:gd name="connsiteY463" fmla="*/ 6605583 h 6857994"/>
              <a:gd name="connsiteX464" fmla="*/ 6920856 w 12193190"/>
              <a:gd name="connsiteY464" fmla="*/ 6605583 h 6857994"/>
              <a:gd name="connsiteX465" fmla="*/ 6922126 w 12193190"/>
              <a:gd name="connsiteY465" fmla="*/ 6604013 h 6857994"/>
              <a:gd name="connsiteX466" fmla="*/ 6922126 w 12193190"/>
              <a:gd name="connsiteY466" fmla="*/ 6565063 h 6857994"/>
              <a:gd name="connsiteX467" fmla="*/ 6935778 w 12193190"/>
              <a:gd name="connsiteY467" fmla="*/ 6557839 h 6857994"/>
              <a:gd name="connsiteX468" fmla="*/ 6945303 w 12193190"/>
              <a:gd name="connsiteY468" fmla="*/ 6574487 h 6857994"/>
              <a:gd name="connsiteX469" fmla="*/ 6945303 w 12193190"/>
              <a:gd name="connsiteY469" fmla="*/ 6604013 h 6857994"/>
              <a:gd name="connsiteX470" fmla="*/ 6946573 w 12193190"/>
              <a:gd name="connsiteY470" fmla="*/ 6605583 h 6857994"/>
              <a:gd name="connsiteX471" fmla="*/ 6956416 w 12193190"/>
              <a:gd name="connsiteY471" fmla="*/ 6605583 h 6857994"/>
              <a:gd name="connsiteX472" fmla="*/ 6958003 w 12193190"/>
              <a:gd name="connsiteY472" fmla="*/ 6604013 h 6857994"/>
              <a:gd name="connsiteX473" fmla="*/ 6958003 w 12193190"/>
              <a:gd name="connsiteY473" fmla="*/ 6571031 h 6857994"/>
              <a:gd name="connsiteX474" fmla="*/ 6939271 w 12193190"/>
              <a:gd name="connsiteY474" fmla="*/ 6546845 h 6857994"/>
              <a:gd name="connsiteX475" fmla="*/ 6919586 w 12193190"/>
              <a:gd name="connsiteY475" fmla="*/ 6556268 h 6857994"/>
              <a:gd name="connsiteX476" fmla="*/ 6903710 w 12193190"/>
              <a:gd name="connsiteY476" fmla="*/ 6546845 h 6857994"/>
              <a:gd name="connsiteX477" fmla="*/ 6626034 w 12193190"/>
              <a:gd name="connsiteY477" fmla="*/ 6546845 h 6857994"/>
              <a:gd name="connsiteX478" fmla="*/ 6596053 w 12193190"/>
              <a:gd name="connsiteY478" fmla="*/ 6578265 h 6857994"/>
              <a:gd name="connsiteX479" fmla="*/ 6623223 w 12193190"/>
              <a:gd name="connsiteY479" fmla="*/ 6607170 h 6857994"/>
              <a:gd name="connsiteX480" fmla="*/ 6653203 w 12193190"/>
              <a:gd name="connsiteY480" fmla="*/ 6575437 h 6857994"/>
              <a:gd name="connsiteX481" fmla="*/ 6626034 w 12193190"/>
              <a:gd name="connsiteY481" fmla="*/ 6546845 h 6857994"/>
              <a:gd name="connsiteX482" fmla="*/ 6427595 w 12193190"/>
              <a:gd name="connsiteY482" fmla="*/ 6546845 h 6857994"/>
              <a:gd name="connsiteX483" fmla="*/ 6412268 w 12193190"/>
              <a:gd name="connsiteY483" fmla="*/ 6548730 h 6857994"/>
              <a:gd name="connsiteX484" fmla="*/ 6408117 w 12193190"/>
              <a:gd name="connsiteY484" fmla="*/ 6553757 h 6857994"/>
              <a:gd name="connsiteX485" fmla="*/ 6407159 w 12193190"/>
              <a:gd name="connsiteY485" fmla="*/ 6560041 h 6857994"/>
              <a:gd name="connsiteX486" fmla="*/ 6408436 w 12193190"/>
              <a:gd name="connsiteY486" fmla="*/ 6561612 h 6857994"/>
              <a:gd name="connsiteX487" fmla="*/ 6411629 w 12193190"/>
              <a:gd name="connsiteY487" fmla="*/ 6560356 h 6857994"/>
              <a:gd name="connsiteX488" fmla="*/ 6426638 w 12193190"/>
              <a:gd name="connsiteY488" fmla="*/ 6556271 h 6857994"/>
              <a:gd name="connsiteX489" fmla="*/ 6437495 w 12193190"/>
              <a:gd name="connsiteY489" fmla="*/ 6567582 h 6857994"/>
              <a:gd name="connsiteX490" fmla="*/ 6437495 w 12193190"/>
              <a:gd name="connsiteY490" fmla="*/ 6573552 h 6857994"/>
              <a:gd name="connsiteX491" fmla="*/ 6415142 w 12193190"/>
              <a:gd name="connsiteY491" fmla="*/ 6577950 h 6857994"/>
              <a:gd name="connsiteX492" fmla="*/ 6403965 w 12193190"/>
              <a:gd name="connsiteY492" fmla="*/ 6591146 h 6857994"/>
              <a:gd name="connsiteX493" fmla="*/ 6418974 w 12193190"/>
              <a:gd name="connsiteY493" fmla="*/ 6607170 h 6857994"/>
              <a:gd name="connsiteX494" fmla="*/ 6437495 w 12193190"/>
              <a:gd name="connsiteY494" fmla="*/ 6598373 h 6857994"/>
              <a:gd name="connsiteX495" fmla="*/ 6437495 w 12193190"/>
              <a:gd name="connsiteY495" fmla="*/ 6602457 h 6857994"/>
              <a:gd name="connsiteX496" fmla="*/ 6440049 w 12193190"/>
              <a:gd name="connsiteY496" fmla="*/ 6605599 h 6857994"/>
              <a:gd name="connsiteX497" fmla="*/ 6457932 w 12193190"/>
              <a:gd name="connsiteY497" fmla="*/ 6605599 h 6857994"/>
              <a:gd name="connsiteX498" fmla="*/ 6459528 w 12193190"/>
              <a:gd name="connsiteY498" fmla="*/ 6603714 h 6857994"/>
              <a:gd name="connsiteX499" fmla="*/ 6459528 w 12193190"/>
              <a:gd name="connsiteY499" fmla="*/ 6602143 h 6857994"/>
              <a:gd name="connsiteX500" fmla="*/ 6456016 w 12193190"/>
              <a:gd name="connsiteY500" fmla="*/ 6599001 h 6857994"/>
              <a:gd name="connsiteX501" fmla="*/ 6450587 w 12193190"/>
              <a:gd name="connsiteY501" fmla="*/ 6597430 h 6857994"/>
              <a:gd name="connsiteX502" fmla="*/ 6450587 w 12193190"/>
              <a:gd name="connsiteY502" fmla="*/ 6565697 h 6857994"/>
              <a:gd name="connsiteX503" fmla="*/ 6427595 w 12193190"/>
              <a:gd name="connsiteY503" fmla="*/ 6546845 h 6857994"/>
              <a:gd name="connsiteX504" fmla="*/ 5827949 w 12193190"/>
              <a:gd name="connsiteY504" fmla="*/ 6546845 h 6857994"/>
              <a:gd name="connsiteX505" fmla="*/ 5826953 w 12193190"/>
              <a:gd name="connsiteY505" fmla="*/ 6547159 h 6857994"/>
              <a:gd name="connsiteX506" fmla="*/ 5825960 w 12193190"/>
              <a:gd name="connsiteY506" fmla="*/ 6547159 h 6857994"/>
              <a:gd name="connsiteX507" fmla="*/ 5809055 w 12193190"/>
              <a:gd name="connsiteY507" fmla="*/ 6549044 h 6857994"/>
              <a:gd name="connsiteX508" fmla="*/ 5807066 w 12193190"/>
              <a:gd name="connsiteY508" fmla="*/ 6550615 h 6857994"/>
              <a:gd name="connsiteX509" fmla="*/ 5807066 w 12193190"/>
              <a:gd name="connsiteY509" fmla="*/ 6552813 h 6857994"/>
              <a:gd name="connsiteX510" fmla="*/ 5810381 w 12193190"/>
              <a:gd name="connsiteY510" fmla="*/ 6554698 h 6857994"/>
              <a:gd name="connsiteX511" fmla="*/ 5815684 w 12193190"/>
              <a:gd name="connsiteY511" fmla="*/ 6569775 h 6857994"/>
              <a:gd name="connsiteX512" fmla="*/ 5815684 w 12193190"/>
              <a:gd name="connsiteY512" fmla="*/ 6579198 h 6857994"/>
              <a:gd name="connsiteX513" fmla="*/ 5815353 w 12193190"/>
              <a:gd name="connsiteY513" fmla="*/ 6595218 h 6857994"/>
              <a:gd name="connsiteX514" fmla="*/ 5810713 w 12193190"/>
              <a:gd name="connsiteY514" fmla="*/ 6599301 h 6857994"/>
              <a:gd name="connsiteX515" fmla="*/ 5807066 w 12193190"/>
              <a:gd name="connsiteY515" fmla="*/ 6602128 h 6857994"/>
              <a:gd name="connsiteX516" fmla="*/ 5807066 w 12193190"/>
              <a:gd name="connsiteY516" fmla="*/ 6604013 h 6857994"/>
              <a:gd name="connsiteX517" fmla="*/ 5808392 w 12193190"/>
              <a:gd name="connsiteY517" fmla="*/ 6605583 h 6857994"/>
              <a:gd name="connsiteX518" fmla="*/ 5809387 w 12193190"/>
              <a:gd name="connsiteY518" fmla="*/ 6605583 h 6857994"/>
              <a:gd name="connsiteX519" fmla="*/ 5822314 w 12193190"/>
              <a:gd name="connsiteY519" fmla="*/ 6605269 h 6857994"/>
              <a:gd name="connsiteX520" fmla="*/ 5835240 w 12193190"/>
              <a:gd name="connsiteY520" fmla="*/ 6605583 h 6857994"/>
              <a:gd name="connsiteX521" fmla="*/ 5835903 w 12193190"/>
              <a:gd name="connsiteY521" fmla="*/ 6605583 h 6857994"/>
              <a:gd name="connsiteX522" fmla="*/ 5837229 w 12193190"/>
              <a:gd name="connsiteY522" fmla="*/ 6604013 h 6857994"/>
              <a:gd name="connsiteX523" fmla="*/ 5837229 w 12193190"/>
              <a:gd name="connsiteY523" fmla="*/ 6602128 h 6857994"/>
              <a:gd name="connsiteX524" fmla="*/ 5833583 w 12193190"/>
              <a:gd name="connsiteY524" fmla="*/ 6599301 h 6857994"/>
              <a:gd name="connsiteX525" fmla="*/ 5829275 w 12193190"/>
              <a:gd name="connsiteY525" fmla="*/ 6595218 h 6857994"/>
              <a:gd name="connsiteX526" fmla="*/ 5828943 w 12193190"/>
              <a:gd name="connsiteY526" fmla="*/ 6579198 h 6857994"/>
              <a:gd name="connsiteX527" fmla="*/ 5828943 w 12193190"/>
              <a:gd name="connsiteY527" fmla="*/ 6573544 h 6857994"/>
              <a:gd name="connsiteX528" fmla="*/ 5829275 w 12193190"/>
              <a:gd name="connsiteY528" fmla="*/ 6553756 h 6857994"/>
              <a:gd name="connsiteX529" fmla="*/ 5829275 w 12193190"/>
              <a:gd name="connsiteY529" fmla="*/ 6549044 h 6857994"/>
              <a:gd name="connsiteX530" fmla="*/ 5827949 w 12193190"/>
              <a:gd name="connsiteY530" fmla="*/ 6546845 h 6857994"/>
              <a:gd name="connsiteX531" fmla="*/ 5776906 w 12193190"/>
              <a:gd name="connsiteY531" fmla="*/ 6546845 h 6857994"/>
              <a:gd name="connsiteX532" fmla="*/ 5748330 w 12193190"/>
              <a:gd name="connsiteY532" fmla="*/ 6578745 h 6857994"/>
              <a:gd name="connsiteX533" fmla="*/ 5776270 w 12193190"/>
              <a:gd name="connsiteY533" fmla="*/ 6607170 h 6857994"/>
              <a:gd name="connsiteX534" fmla="*/ 5790558 w 12193190"/>
              <a:gd name="connsiteY534" fmla="*/ 6604328 h 6857994"/>
              <a:gd name="connsiteX535" fmla="*/ 5795321 w 12193190"/>
              <a:gd name="connsiteY535" fmla="*/ 6601801 h 6857994"/>
              <a:gd name="connsiteX536" fmla="*/ 5796272 w 12193190"/>
              <a:gd name="connsiteY536" fmla="*/ 6591378 h 6857994"/>
              <a:gd name="connsiteX537" fmla="*/ 5795637 w 12193190"/>
              <a:gd name="connsiteY537" fmla="*/ 6590431 h 6857994"/>
              <a:gd name="connsiteX538" fmla="*/ 5795321 w 12193190"/>
              <a:gd name="connsiteY538" fmla="*/ 6590747 h 6857994"/>
              <a:gd name="connsiteX539" fmla="*/ 5777857 w 12193190"/>
              <a:gd name="connsiteY539" fmla="*/ 6596748 h 6857994"/>
              <a:gd name="connsiteX540" fmla="*/ 5761029 w 12193190"/>
              <a:gd name="connsiteY540" fmla="*/ 6577166 h 6857994"/>
              <a:gd name="connsiteX541" fmla="*/ 5765793 w 12193190"/>
              <a:gd name="connsiteY541" fmla="*/ 6572744 h 6857994"/>
              <a:gd name="connsiteX542" fmla="*/ 5791827 w 12193190"/>
              <a:gd name="connsiteY542" fmla="*/ 6572744 h 6857994"/>
              <a:gd name="connsiteX543" fmla="*/ 5797543 w 12193190"/>
              <a:gd name="connsiteY543" fmla="*/ 6568638 h 6857994"/>
              <a:gd name="connsiteX544" fmla="*/ 5776906 w 12193190"/>
              <a:gd name="connsiteY544" fmla="*/ 6546845 h 6857994"/>
              <a:gd name="connsiteX545" fmla="*/ 5683560 w 12193190"/>
              <a:gd name="connsiteY545" fmla="*/ 6546845 h 6857994"/>
              <a:gd name="connsiteX546" fmla="*/ 5682925 w 12193190"/>
              <a:gd name="connsiteY546" fmla="*/ 6547159 h 6857994"/>
              <a:gd name="connsiteX547" fmla="*/ 5681972 w 12193190"/>
              <a:gd name="connsiteY547" fmla="*/ 6547159 h 6857994"/>
              <a:gd name="connsiteX548" fmla="*/ 5666097 w 12193190"/>
              <a:gd name="connsiteY548" fmla="*/ 6549044 h 6857994"/>
              <a:gd name="connsiteX549" fmla="*/ 5664192 w 12193190"/>
              <a:gd name="connsiteY549" fmla="*/ 6550615 h 6857994"/>
              <a:gd name="connsiteX550" fmla="*/ 5664192 w 12193190"/>
              <a:gd name="connsiteY550" fmla="*/ 6552813 h 6857994"/>
              <a:gd name="connsiteX551" fmla="*/ 5667367 w 12193190"/>
              <a:gd name="connsiteY551" fmla="*/ 6554698 h 6857994"/>
              <a:gd name="connsiteX552" fmla="*/ 5672130 w 12193190"/>
              <a:gd name="connsiteY552" fmla="*/ 6569775 h 6857994"/>
              <a:gd name="connsiteX553" fmla="*/ 5672130 w 12193190"/>
              <a:gd name="connsiteY553" fmla="*/ 6579198 h 6857994"/>
              <a:gd name="connsiteX554" fmla="*/ 5671812 w 12193190"/>
              <a:gd name="connsiteY554" fmla="*/ 6595218 h 6857994"/>
              <a:gd name="connsiteX555" fmla="*/ 5667684 w 12193190"/>
              <a:gd name="connsiteY555" fmla="*/ 6599301 h 6857994"/>
              <a:gd name="connsiteX556" fmla="*/ 5664192 w 12193190"/>
              <a:gd name="connsiteY556" fmla="*/ 6602128 h 6857994"/>
              <a:gd name="connsiteX557" fmla="*/ 5664192 w 12193190"/>
              <a:gd name="connsiteY557" fmla="*/ 6604013 h 6857994"/>
              <a:gd name="connsiteX558" fmla="*/ 5665462 w 12193190"/>
              <a:gd name="connsiteY558" fmla="*/ 6605583 h 6857994"/>
              <a:gd name="connsiteX559" fmla="*/ 5666097 w 12193190"/>
              <a:gd name="connsiteY559" fmla="*/ 6605583 h 6857994"/>
              <a:gd name="connsiteX560" fmla="*/ 5678479 w 12193190"/>
              <a:gd name="connsiteY560" fmla="*/ 6605269 h 6857994"/>
              <a:gd name="connsiteX561" fmla="*/ 5690545 w 12193190"/>
              <a:gd name="connsiteY561" fmla="*/ 6605583 h 6857994"/>
              <a:gd name="connsiteX562" fmla="*/ 5691498 w 12193190"/>
              <a:gd name="connsiteY562" fmla="*/ 6605583 h 6857994"/>
              <a:gd name="connsiteX563" fmla="*/ 5692767 w 12193190"/>
              <a:gd name="connsiteY563" fmla="*/ 6604013 h 6857994"/>
              <a:gd name="connsiteX564" fmla="*/ 5692767 w 12193190"/>
              <a:gd name="connsiteY564" fmla="*/ 6602128 h 6857994"/>
              <a:gd name="connsiteX565" fmla="*/ 5689274 w 12193190"/>
              <a:gd name="connsiteY565" fmla="*/ 6599301 h 6857994"/>
              <a:gd name="connsiteX566" fmla="*/ 5685147 w 12193190"/>
              <a:gd name="connsiteY566" fmla="*/ 6595218 h 6857994"/>
              <a:gd name="connsiteX567" fmla="*/ 5684830 w 12193190"/>
              <a:gd name="connsiteY567" fmla="*/ 6579198 h 6857994"/>
              <a:gd name="connsiteX568" fmla="*/ 5684830 w 12193190"/>
              <a:gd name="connsiteY568" fmla="*/ 6573544 h 6857994"/>
              <a:gd name="connsiteX569" fmla="*/ 5685147 w 12193190"/>
              <a:gd name="connsiteY569" fmla="*/ 6553756 h 6857994"/>
              <a:gd name="connsiteX570" fmla="*/ 5685147 w 12193190"/>
              <a:gd name="connsiteY570" fmla="*/ 6549044 h 6857994"/>
              <a:gd name="connsiteX571" fmla="*/ 5683560 w 12193190"/>
              <a:gd name="connsiteY571" fmla="*/ 6546845 h 6857994"/>
              <a:gd name="connsiteX572" fmla="*/ 5638290 w 12193190"/>
              <a:gd name="connsiteY572" fmla="*/ 6546845 h 6857994"/>
              <a:gd name="connsiteX573" fmla="*/ 5616556 w 12193190"/>
              <a:gd name="connsiteY573" fmla="*/ 6565164 h 6857994"/>
              <a:gd name="connsiteX574" fmla="*/ 5634195 w 12193190"/>
              <a:gd name="connsiteY574" fmla="*/ 6584746 h 6857994"/>
              <a:gd name="connsiteX575" fmla="*/ 5642384 w 12193190"/>
              <a:gd name="connsiteY575" fmla="*/ 6592958 h 6857994"/>
              <a:gd name="connsiteX576" fmla="*/ 5632620 w 12193190"/>
              <a:gd name="connsiteY576" fmla="*/ 6600853 h 6857994"/>
              <a:gd name="connsiteX577" fmla="*/ 5621596 w 12193190"/>
              <a:gd name="connsiteY577" fmla="*/ 6593905 h 6857994"/>
              <a:gd name="connsiteX578" fmla="*/ 5619706 w 12193190"/>
              <a:gd name="connsiteY578" fmla="*/ 6590747 h 6857994"/>
              <a:gd name="connsiteX579" fmla="*/ 5617815 w 12193190"/>
              <a:gd name="connsiteY579" fmla="*/ 6590747 h 6857994"/>
              <a:gd name="connsiteX580" fmla="*/ 5615926 w 12193190"/>
              <a:gd name="connsiteY580" fmla="*/ 6592642 h 6857994"/>
              <a:gd name="connsiteX581" fmla="*/ 5614981 w 12193190"/>
              <a:gd name="connsiteY581" fmla="*/ 6600853 h 6857994"/>
              <a:gd name="connsiteX582" fmla="*/ 5616871 w 12193190"/>
              <a:gd name="connsiteY582" fmla="*/ 6604012 h 6857994"/>
              <a:gd name="connsiteX583" fmla="*/ 5631359 w 12193190"/>
              <a:gd name="connsiteY583" fmla="*/ 6607170 h 6857994"/>
              <a:gd name="connsiteX584" fmla="*/ 5654668 w 12193190"/>
              <a:gd name="connsiteY584" fmla="*/ 6589483 h 6857994"/>
              <a:gd name="connsiteX585" fmla="*/ 5643014 w 12193190"/>
              <a:gd name="connsiteY585" fmla="*/ 6574007 h 6857994"/>
              <a:gd name="connsiteX586" fmla="*/ 5633250 w 12193190"/>
              <a:gd name="connsiteY586" fmla="*/ 6568638 h 6857994"/>
              <a:gd name="connsiteX587" fmla="*/ 5627266 w 12193190"/>
              <a:gd name="connsiteY587" fmla="*/ 6561058 h 6857994"/>
              <a:gd name="connsiteX588" fmla="*/ 5636085 w 12193190"/>
              <a:gd name="connsiteY588" fmla="*/ 6553162 h 6857994"/>
              <a:gd name="connsiteX589" fmla="*/ 5645849 w 12193190"/>
              <a:gd name="connsiteY589" fmla="*/ 6558215 h 6857994"/>
              <a:gd name="connsiteX590" fmla="*/ 5648055 w 12193190"/>
              <a:gd name="connsiteY590" fmla="*/ 6561058 h 6857994"/>
              <a:gd name="connsiteX591" fmla="*/ 5649629 w 12193190"/>
              <a:gd name="connsiteY591" fmla="*/ 6561058 h 6857994"/>
              <a:gd name="connsiteX592" fmla="*/ 5651204 w 12193190"/>
              <a:gd name="connsiteY592" fmla="*/ 6559163 h 6857994"/>
              <a:gd name="connsiteX593" fmla="*/ 5652148 w 12193190"/>
              <a:gd name="connsiteY593" fmla="*/ 6551899 h 6857994"/>
              <a:gd name="connsiteX594" fmla="*/ 5652148 w 12193190"/>
              <a:gd name="connsiteY594" fmla="*/ 6551583 h 6857994"/>
              <a:gd name="connsiteX595" fmla="*/ 5649943 w 12193190"/>
              <a:gd name="connsiteY595" fmla="*/ 6549056 h 6857994"/>
              <a:gd name="connsiteX596" fmla="*/ 5638290 w 12193190"/>
              <a:gd name="connsiteY596" fmla="*/ 6546845 h 6857994"/>
              <a:gd name="connsiteX597" fmla="*/ 5579738 w 12193190"/>
              <a:gd name="connsiteY597" fmla="*/ 6546845 h 6857994"/>
              <a:gd name="connsiteX598" fmla="*/ 5578786 w 12193190"/>
              <a:gd name="connsiteY598" fmla="*/ 6547159 h 6857994"/>
              <a:gd name="connsiteX599" fmla="*/ 5577833 w 12193190"/>
              <a:gd name="connsiteY599" fmla="*/ 6547159 h 6857994"/>
              <a:gd name="connsiteX600" fmla="*/ 5561323 w 12193190"/>
              <a:gd name="connsiteY600" fmla="*/ 6549672 h 6857994"/>
              <a:gd name="connsiteX601" fmla="*/ 5559418 w 12193190"/>
              <a:gd name="connsiteY601" fmla="*/ 6552185 h 6857994"/>
              <a:gd name="connsiteX602" fmla="*/ 5559418 w 12193190"/>
              <a:gd name="connsiteY602" fmla="*/ 6554070 h 6857994"/>
              <a:gd name="connsiteX603" fmla="*/ 5562275 w 12193190"/>
              <a:gd name="connsiteY603" fmla="*/ 6555640 h 6857994"/>
              <a:gd name="connsiteX604" fmla="*/ 5568308 w 12193190"/>
              <a:gd name="connsiteY604" fmla="*/ 6559724 h 6857994"/>
              <a:gd name="connsiteX605" fmla="*/ 5570213 w 12193190"/>
              <a:gd name="connsiteY605" fmla="*/ 6575429 h 6857994"/>
              <a:gd name="connsiteX606" fmla="*/ 5570213 w 12193190"/>
              <a:gd name="connsiteY606" fmla="*/ 6579198 h 6857994"/>
              <a:gd name="connsiteX607" fmla="*/ 5569895 w 12193190"/>
              <a:gd name="connsiteY607" fmla="*/ 6595218 h 6857994"/>
              <a:gd name="connsiteX608" fmla="*/ 5565768 w 12193190"/>
              <a:gd name="connsiteY608" fmla="*/ 6599301 h 6857994"/>
              <a:gd name="connsiteX609" fmla="*/ 5562593 w 12193190"/>
              <a:gd name="connsiteY609" fmla="*/ 6602128 h 6857994"/>
              <a:gd name="connsiteX610" fmla="*/ 5562593 w 12193190"/>
              <a:gd name="connsiteY610" fmla="*/ 6604013 h 6857994"/>
              <a:gd name="connsiteX611" fmla="*/ 5563546 w 12193190"/>
              <a:gd name="connsiteY611" fmla="*/ 6605583 h 6857994"/>
              <a:gd name="connsiteX612" fmla="*/ 5564498 w 12193190"/>
              <a:gd name="connsiteY612" fmla="*/ 6605583 h 6857994"/>
              <a:gd name="connsiteX613" fmla="*/ 5575928 w 12193190"/>
              <a:gd name="connsiteY613" fmla="*/ 6605269 h 6857994"/>
              <a:gd name="connsiteX614" fmla="*/ 5592756 w 12193190"/>
              <a:gd name="connsiteY614" fmla="*/ 6605583 h 6857994"/>
              <a:gd name="connsiteX615" fmla="*/ 5593391 w 12193190"/>
              <a:gd name="connsiteY615" fmla="*/ 6605583 h 6857994"/>
              <a:gd name="connsiteX616" fmla="*/ 5594661 w 12193190"/>
              <a:gd name="connsiteY616" fmla="*/ 6603699 h 6857994"/>
              <a:gd name="connsiteX617" fmla="*/ 5594661 w 12193190"/>
              <a:gd name="connsiteY617" fmla="*/ 6602128 h 6857994"/>
              <a:gd name="connsiteX618" fmla="*/ 5591169 w 12193190"/>
              <a:gd name="connsiteY618" fmla="*/ 6599615 h 6857994"/>
              <a:gd name="connsiteX619" fmla="*/ 5585453 w 12193190"/>
              <a:gd name="connsiteY619" fmla="*/ 6598045 h 6857994"/>
              <a:gd name="connsiteX620" fmla="*/ 5583549 w 12193190"/>
              <a:gd name="connsiteY620" fmla="*/ 6592391 h 6857994"/>
              <a:gd name="connsiteX621" fmla="*/ 5583231 w 12193190"/>
              <a:gd name="connsiteY621" fmla="*/ 6584852 h 6857994"/>
              <a:gd name="connsiteX622" fmla="*/ 5583231 w 12193190"/>
              <a:gd name="connsiteY622" fmla="*/ 6579826 h 6857994"/>
              <a:gd name="connsiteX623" fmla="*/ 5586406 w 12193190"/>
              <a:gd name="connsiteY623" fmla="*/ 6563179 h 6857994"/>
              <a:gd name="connsiteX624" fmla="*/ 5595931 w 12193190"/>
              <a:gd name="connsiteY624" fmla="*/ 6560038 h 6857994"/>
              <a:gd name="connsiteX625" fmla="*/ 5602280 w 12193190"/>
              <a:gd name="connsiteY625" fmla="*/ 6560666 h 6857994"/>
              <a:gd name="connsiteX626" fmla="*/ 5603233 w 12193190"/>
              <a:gd name="connsiteY626" fmla="*/ 6560980 h 6857994"/>
              <a:gd name="connsiteX627" fmla="*/ 5604821 w 12193190"/>
              <a:gd name="connsiteY627" fmla="*/ 6558153 h 6857994"/>
              <a:gd name="connsiteX628" fmla="*/ 5605456 w 12193190"/>
              <a:gd name="connsiteY628" fmla="*/ 6549672 h 6857994"/>
              <a:gd name="connsiteX629" fmla="*/ 5601329 w 12193190"/>
              <a:gd name="connsiteY629" fmla="*/ 6546845 h 6857994"/>
              <a:gd name="connsiteX630" fmla="*/ 5595931 w 12193190"/>
              <a:gd name="connsiteY630" fmla="*/ 6547788 h 6857994"/>
              <a:gd name="connsiteX631" fmla="*/ 5588310 w 12193190"/>
              <a:gd name="connsiteY631" fmla="*/ 6552813 h 6857994"/>
              <a:gd name="connsiteX632" fmla="*/ 5584184 w 12193190"/>
              <a:gd name="connsiteY632" fmla="*/ 6558153 h 6857994"/>
              <a:gd name="connsiteX633" fmla="*/ 5581961 w 12193190"/>
              <a:gd name="connsiteY633" fmla="*/ 6560038 h 6857994"/>
              <a:gd name="connsiteX634" fmla="*/ 5581008 w 12193190"/>
              <a:gd name="connsiteY634" fmla="*/ 6554070 h 6857994"/>
              <a:gd name="connsiteX635" fmla="*/ 5581008 w 12193190"/>
              <a:gd name="connsiteY635" fmla="*/ 6549044 h 6857994"/>
              <a:gd name="connsiteX636" fmla="*/ 5579738 w 12193190"/>
              <a:gd name="connsiteY636" fmla="*/ 6546845 h 6857994"/>
              <a:gd name="connsiteX637" fmla="*/ 5529792 w 12193190"/>
              <a:gd name="connsiteY637" fmla="*/ 6546845 h 6857994"/>
              <a:gd name="connsiteX638" fmla="*/ 5502268 w 12193190"/>
              <a:gd name="connsiteY638" fmla="*/ 6578745 h 6857994"/>
              <a:gd name="connsiteX639" fmla="*/ 5529173 w 12193190"/>
              <a:gd name="connsiteY639" fmla="*/ 6607170 h 6857994"/>
              <a:gd name="connsiteX640" fmla="*/ 5543090 w 12193190"/>
              <a:gd name="connsiteY640" fmla="*/ 6604328 h 6857994"/>
              <a:gd name="connsiteX641" fmla="*/ 5547728 w 12193190"/>
              <a:gd name="connsiteY641" fmla="*/ 6601801 h 6857994"/>
              <a:gd name="connsiteX642" fmla="*/ 5548657 w 12193190"/>
              <a:gd name="connsiteY642" fmla="*/ 6591378 h 6857994"/>
              <a:gd name="connsiteX643" fmla="*/ 5548038 w 12193190"/>
              <a:gd name="connsiteY643" fmla="*/ 6590431 h 6857994"/>
              <a:gd name="connsiteX644" fmla="*/ 5547728 w 12193190"/>
              <a:gd name="connsiteY644" fmla="*/ 6590747 h 6857994"/>
              <a:gd name="connsiteX645" fmla="*/ 5530720 w 12193190"/>
              <a:gd name="connsiteY645" fmla="*/ 6596748 h 6857994"/>
              <a:gd name="connsiteX646" fmla="*/ 5514330 w 12193190"/>
              <a:gd name="connsiteY646" fmla="*/ 6577166 h 6857994"/>
              <a:gd name="connsiteX647" fmla="*/ 5518968 w 12193190"/>
              <a:gd name="connsiteY647" fmla="*/ 6572744 h 6857994"/>
              <a:gd name="connsiteX648" fmla="*/ 5544328 w 12193190"/>
              <a:gd name="connsiteY648" fmla="*/ 6572744 h 6857994"/>
              <a:gd name="connsiteX649" fmla="*/ 5549893 w 12193190"/>
              <a:gd name="connsiteY649" fmla="*/ 6568638 h 6857994"/>
              <a:gd name="connsiteX650" fmla="*/ 5529792 w 12193190"/>
              <a:gd name="connsiteY650" fmla="*/ 6546845 h 6857994"/>
              <a:gd name="connsiteX651" fmla="*/ 5444117 w 12193190"/>
              <a:gd name="connsiteY651" fmla="*/ 6546845 h 6857994"/>
              <a:gd name="connsiteX652" fmla="*/ 5441944 w 12193190"/>
              <a:gd name="connsiteY652" fmla="*/ 6548407 h 6857994"/>
              <a:gd name="connsiteX653" fmla="*/ 5441944 w 12193190"/>
              <a:gd name="connsiteY653" fmla="*/ 6550594 h 6857994"/>
              <a:gd name="connsiteX654" fmla="*/ 5443185 w 12193190"/>
              <a:gd name="connsiteY654" fmla="*/ 6552469 h 6857994"/>
              <a:gd name="connsiteX655" fmla="*/ 5446600 w 12193190"/>
              <a:gd name="connsiteY655" fmla="*/ 6555593 h 6857994"/>
              <a:gd name="connsiteX656" fmla="*/ 5455602 w 12193190"/>
              <a:gd name="connsiteY656" fmla="*/ 6580901 h 6857994"/>
              <a:gd name="connsiteX657" fmla="*/ 5463051 w 12193190"/>
              <a:gd name="connsiteY657" fmla="*/ 6601834 h 6857994"/>
              <a:gd name="connsiteX658" fmla="*/ 5465535 w 12193190"/>
              <a:gd name="connsiteY658" fmla="*/ 6605583 h 6857994"/>
              <a:gd name="connsiteX659" fmla="*/ 5466776 w 12193190"/>
              <a:gd name="connsiteY659" fmla="*/ 6605583 h 6857994"/>
              <a:gd name="connsiteX660" fmla="*/ 5472053 w 12193190"/>
              <a:gd name="connsiteY660" fmla="*/ 6604958 h 6857994"/>
              <a:gd name="connsiteX661" fmla="*/ 5474226 w 12193190"/>
              <a:gd name="connsiteY661" fmla="*/ 6603709 h 6857994"/>
              <a:gd name="connsiteX662" fmla="*/ 5475778 w 12193190"/>
              <a:gd name="connsiteY662" fmla="*/ 6600272 h 6857994"/>
              <a:gd name="connsiteX663" fmla="*/ 5480745 w 12193190"/>
              <a:gd name="connsiteY663" fmla="*/ 6586837 h 6857994"/>
              <a:gd name="connsiteX664" fmla="*/ 5491608 w 12193190"/>
              <a:gd name="connsiteY664" fmla="*/ 6559343 h 6857994"/>
              <a:gd name="connsiteX665" fmla="*/ 5495334 w 12193190"/>
              <a:gd name="connsiteY665" fmla="*/ 6552782 h 6857994"/>
              <a:gd name="connsiteX666" fmla="*/ 5497506 w 12193190"/>
              <a:gd name="connsiteY666" fmla="*/ 6550594 h 6857994"/>
              <a:gd name="connsiteX667" fmla="*/ 5497506 w 12193190"/>
              <a:gd name="connsiteY667" fmla="*/ 6548407 h 6857994"/>
              <a:gd name="connsiteX668" fmla="*/ 5496265 w 12193190"/>
              <a:gd name="connsiteY668" fmla="*/ 6546845 h 6857994"/>
              <a:gd name="connsiteX669" fmla="*/ 5495334 w 12193190"/>
              <a:gd name="connsiteY669" fmla="*/ 6546845 h 6857994"/>
              <a:gd name="connsiteX670" fmla="*/ 5488505 w 12193190"/>
              <a:gd name="connsiteY670" fmla="*/ 6547470 h 6857994"/>
              <a:gd name="connsiteX671" fmla="*/ 5480434 w 12193190"/>
              <a:gd name="connsiteY671" fmla="*/ 6547158 h 6857994"/>
              <a:gd name="connsiteX672" fmla="*/ 5479193 w 12193190"/>
              <a:gd name="connsiteY672" fmla="*/ 6546845 h 6857994"/>
              <a:gd name="connsiteX673" fmla="*/ 5477951 w 12193190"/>
              <a:gd name="connsiteY673" fmla="*/ 6548407 h 6857994"/>
              <a:gd name="connsiteX674" fmla="*/ 5477951 w 12193190"/>
              <a:gd name="connsiteY674" fmla="*/ 6550594 h 6857994"/>
              <a:gd name="connsiteX675" fmla="*/ 5479503 w 12193190"/>
              <a:gd name="connsiteY675" fmla="*/ 6552469 h 6857994"/>
              <a:gd name="connsiteX676" fmla="*/ 5484159 w 12193190"/>
              <a:gd name="connsiteY676" fmla="*/ 6555593 h 6857994"/>
              <a:gd name="connsiteX677" fmla="*/ 5479814 w 12193190"/>
              <a:gd name="connsiteY677" fmla="*/ 6569966 h 6857994"/>
              <a:gd name="connsiteX678" fmla="*/ 5476400 w 12193190"/>
              <a:gd name="connsiteY678" fmla="*/ 6579026 h 6857994"/>
              <a:gd name="connsiteX679" fmla="*/ 5474537 w 12193190"/>
              <a:gd name="connsiteY679" fmla="*/ 6585587 h 6857994"/>
              <a:gd name="connsiteX680" fmla="*/ 5473605 w 12193190"/>
              <a:gd name="connsiteY680" fmla="*/ 6588712 h 6857994"/>
              <a:gd name="connsiteX681" fmla="*/ 5472985 w 12193190"/>
              <a:gd name="connsiteY681" fmla="*/ 6590274 h 6857994"/>
              <a:gd name="connsiteX682" fmla="*/ 5472674 w 12193190"/>
              <a:gd name="connsiteY682" fmla="*/ 6591524 h 6857994"/>
              <a:gd name="connsiteX683" fmla="*/ 5466776 w 12193190"/>
              <a:gd name="connsiteY683" fmla="*/ 6572777 h 6857994"/>
              <a:gd name="connsiteX684" fmla="*/ 5463983 w 12193190"/>
              <a:gd name="connsiteY684" fmla="*/ 6563717 h 6857994"/>
              <a:gd name="connsiteX685" fmla="*/ 5462431 w 12193190"/>
              <a:gd name="connsiteY685" fmla="*/ 6558405 h 6857994"/>
              <a:gd name="connsiteX686" fmla="*/ 5462120 w 12193190"/>
              <a:gd name="connsiteY686" fmla="*/ 6556218 h 6857994"/>
              <a:gd name="connsiteX687" fmla="*/ 5466466 w 12193190"/>
              <a:gd name="connsiteY687" fmla="*/ 6552782 h 6857994"/>
              <a:gd name="connsiteX688" fmla="*/ 5469571 w 12193190"/>
              <a:gd name="connsiteY688" fmla="*/ 6550594 h 6857994"/>
              <a:gd name="connsiteX689" fmla="*/ 5469571 w 12193190"/>
              <a:gd name="connsiteY689" fmla="*/ 6548407 h 6857994"/>
              <a:gd name="connsiteX690" fmla="*/ 5468018 w 12193190"/>
              <a:gd name="connsiteY690" fmla="*/ 6546845 h 6857994"/>
              <a:gd name="connsiteX691" fmla="*/ 5466466 w 12193190"/>
              <a:gd name="connsiteY691" fmla="*/ 6546845 h 6857994"/>
              <a:gd name="connsiteX692" fmla="*/ 5454980 w 12193190"/>
              <a:gd name="connsiteY692" fmla="*/ 6547470 h 6857994"/>
              <a:gd name="connsiteX693" fmla="*/ 5449394 w 12193190"/>
              <a:gd name="connsiteY693" fmla="*/ 6547158 h 6857994"/>
              <a:gd name="connsiteX694" fmla="*/ 5444117 w 12193190"/>
              <a:gd name="connsiteY694" fmla="*/ 6546845 h 6857994"/>
              <a:gd name="connsiteX695" fmla="*/ 5428389 w 12193190"/>
              <a:gd name="connsiteY695" fmla="*/ 6546845 h 6857994"/>
              <a:gd name="connsiteX696" fmla="*/ 5427448 w 12193190"/>
              <a:gd name="connsiteY696" fmla="*/ 6547159 h 6857994"/>
              <a:gd name="connsiteX697" fmla="*/ 5426506 w 12193190"/>
              <a:gd name="connsiteY697" fmla="*/ 6547159 h 6857994"/>
              <a:gd name="connsiteX698" fmla="*/ 5410491 w 12193190"/>
              <a:gd name="connsiteY698" fmla="*/ 6549044 h 6857994"/>
              <a:gd name="connsiteX699" fmla="*/ 5408608 w 12193190"/>
              <a:gd name="connsiteY699" fmla="*/ 6550615 h 6857994"/>
              <a:gd name="connsiteX700" fmla="*/ 5408608 w 12193190"/>
              <a:gd name="connsiteY700" fmla="*/ 6552813 h 6857994"/>
              <a:gd name="connsiteX701" fmla="*/ 5411747 w 12193190"/>
              <a:gd name="connsiteY701" fmla="*/ 6554698 h 6857994"/>
              <a:gd name="connsiteX702" fmla="*/ 5416772 w 12193190"/>
              <a:gd name="connsiteY702" fmla="*/ 6569775 h 6857994"/>
              <a:gd name="connsiteX703" fmla="*/ 5416772 w 12193190"/>
              <a:gd name="connsiteY703" fmla="*/ 6579198 h 6857994"/>
              <a:gd name="connsiteX704" fmla="*/ 5416458 w 12193190"/>
              <a:gd name="connsiteY704" fmla="*/ 6595218 h 6857994"/>
              <a:gd name="connsiteX705" fmla="*/ 5412375 w 12193190"/>
              <a:gd name="connsiteY705" fmla="*/ 6599301 h 6857994"/>
              <a:gd name="connsiteX706" fmla="*/ 5408608 w 12193190"/>
              <a:gd name="connsiteY706" fmla="*/ 6602128 h 6857994"/>
              <a:gd name="connsiteX707" fmla="*/ 5408608 w 12193190"/>
              <a:gd name="connsiteY707" fmla="*/ 6604013 h 6857994"/>
              <a:gd name="connsiteX708" fmla="*/ 5409863 w 12193190"/>
              <a:gd name="connsiteY708" fmla="*/ 6605583 h 6857994"/>
              <a:gd name="connsiteX709" fmla="*/ 5410805 w 12193190"/>
              <a:gd name="connsiteY709" fmla="*/ 6605583 h 6857994"/>
              <a:gd name="connsiteX710" fmla="*/ 5423052 w 12193190"/>
              <a:gd name="connsiteY710" fmla="*/ 6605269 h 6857994"/>
              <a:gd name="connsiteX711" fmla="*/ 5435298 w 12193190"/>
              <a:gd name="connsiteY711" fmla="*/ 6605583 h 6857994"/>
              <a:gd name="connsiteX712" fmla="*/ 5435926 w 12193190"/>
              <a:gd name="connsiteY712" fmla="*/ 6605583 h 6857994"/>
              <a:gd name="connsiteX713" fmla="*/ 5437183 w 12193190"/>
              <a:gd name="connsiteY713" fmla="*/ 6604013 h 6857994"/>
              <a:gd name="connsiteX714" fmla="*/ 5437183 w 12193190"/>
              <a:gd name="connsiteY714" fmla="*/ 6602128 h 6857994"/>
              <a:gd name="connsiteX715" fmla="*/ 5433728 w 12193190"/>
              <a:gd name="connsiteY715" fmla="*/ 6599301 h 6857994"/>
              <a:gd name="connsiteX716" fmla="*/ 5429646 w 12193190"/>
              <a:gd name="connsiteY716" fmla="*/ 6595218 h 6857994"/>
              <a:gd name="connsiteX717" fmla="*/ 5429331 w 12193190"/>
              <a:gd name="connsiteY717" fmla="*/ 6579198 h 6857994"/>
              <a:gd name="connsiteX718" fmla="*/ 5429331 w 12193190"/>
              <a:gd name="connsiteY718" fmla="*/ 6573544 h 6857994"/>
              <a:gd name="connsiteX719" fmla="*/ 5429646 w 12193190"/>
              <a:gd name="connsiteY719" fmla="*/ 6553756 h 6857994"/>
              <a:gd name="connsiteX720" fmla="*/ 5429959 w 12193190"/>
              <a:gd name="connsiteY720" fmla="*/ 6549044 h 6857994"/>
              <a:gd name="connsiteX721" fmla="*/ 5428389 w 12193190"/>
              <a:gd name="connsiteY721" fmla="*/ 6546845 h 6857994"/>
              <a:gd name="connsiteX722" fmla="*/ 5351999 w 12193190"/>
              <a:gd name="connsiteY722" fmla="*/ 6546845 h 6857994"/>
              <a:gd name="connsiteX723" fmla="*/ 5350103 w 12193190"/>
              <a:gd name="connsiteY723" fmla="*/ 6547159 h 6857994"/>
              <a:gd name="connsiteX724" fmla="*/ 5333988 w 12193190"/>
              <a:gd name="connsiteY724" fmla="*/ 6549044 h 6857994"/>
              <a:gd name="connsiteX725" fmla="*/ 5332408 w 12193190"/>
              <a:gd name="connsiteY725" fmla="*/ 6551557 h 6857994"/>
              <a:gd name="connsiteX726" fmla="*/ 5332408 w 12193190"/>
              <a:gd name="connsiteY726" fmla="*/ 6553756 h 6857994"/>
              <a:gd name="connsiteX727" fmla="*/ 5335568 w 12193190"/>
              <a:gd name="connsiteY727" fmla="*/ 6555326 h 6857994"/>
              <a:gd name="connsiteX728" fmla="*/ 5340940 w 12193190"/>
              <a:gd name="connsiteY728" fmla="*/ 6558467 h 6857994"/>
              <a:gd name="connsiteX729" fmla="*/ 5342203 w 12193190"/>
              <a:gd name="connsiteY729" fmla="*/ 6575115 h 6857994"/>
              <a:gd name="connsiteX730" fmla="*/ 5342203 w 12193190"/>
              <a:gd name="connsiteY730" fmla="*/ 6579198 h 6857994"/>
              <a:gd name="connsiteX731" fmla="*/ 5341888 w 12193190"/>
              <a:gd name="connsiteY731" fmla="*/ 6595218 h 6857994"/>
              <a:gd name="connsiteX732" fmla="*/ 5337463 w 12193190"/>
              <a:gd name="connsiteY732" fmla="*/ 6599301 h 6857994"/>
              <a:gd name="connsiteX733" fmla="*/ 5334303 w 12193190"/>
              <a:gd name="connsiteY733" fmla="*/ 6602128 h 6857994"/>
              <a:gd name="connsiteX734" fmla="*/ 5334303 w 12193190"/>
              <a:gd name="connsiteY734" fmla="*/ 6604013 h 6857994"/>
              <a:gd name="connsiteX735" fmla="*/ 5335252 w 12193190"/>
              <a:gd name="connsiteY735" fmla="*/ 6605583 h 6857994"/>
              <a:gd name="connsiteX736" fmla="*/ 5336200 w 12193190"/>
              <a:gd name="connsiteY736" fmla="*/ 6605583 h 6857994"/>
              <a:gd name="connsiteX737" fmla="*/ 5348523 w 12193190"/>
              <a:gd name="connsiteY737" fmla="*/ 6605269 h 6857994"/>
              <a:gd name="connsiteX738" fmla="*/ 5360847 w 12193190"/>
              <a:gd name="connsiteY738" fmla="*/ 6605583 h 6857994"/>
              <a:gd name="connsiteX739" fmla="*/ 5361479 w 12193190"/>
              <a:gd name="connsiteY739" fmla="*/ 6605583 h 6857994"/>
              <a:gd name="connsiteX740" fmla="*/ 5362743 w 12193190"/>
              <a:gd name="connsiteY740" fmla="*/ 6604013 h 6857994"/>
              <a:gd name="connsiteX741" fmla="*/ 5362743 w 12193190"/>
              <a:gd name="connsiteY741" fmla="*/ 6602128 h 6857994"/>
              <a:gd name="connsiteX742" fmla="*/ 5359267 w 12193190"/>
              <a:gd name="connsiteY742" fmla="*/ 6599301 h 6857994"/>
              <a:gd name="connsiteX743" fmla="*/ 5355159 w 12193190"/>
              <a:gd name="connsiteY743" fmla="*/ 6595218 h 6857994"/>
              <a:gd name="connsiteX744" fmla="*/ 5354843 w 12193190"/>
              <a:gd name="connsiteY744" fmla="*/ 6579198 h 6857994"/>
              <a:gd name="connsiteX745" fmla="*/ 5354843 w 12193190"/>
              <a:gd name="connsiteY745" fmla="*/ 6576371 h 6857994"/>
              <a:gd name="connsiteX746" fmla="*/ 5357371 w 12193190"/>
              <a:gd name="connsiteY746" fmla="*/ 6563493 h 6857994"/>
              <a:gd name="connsiteX747" fmla="*/ 5368747 w 12193190"/>
              <a:gd name="connsiteY747" fmla="*/ 6557525 h 6857994"/>
              <a:gd name="connsiteX748" fmla="*/ 5377279 w 12193190"/>
              <a:gd name="connsiteY748" fmla="*/ 6562551 h 6857994"/>
              <a:gd name="connsiteX749" fmla="*/ 5378227 w 12193190"/>
              <a:gd name="connsiteY749" fmla="*/ 6575429 h 6857994"/>
              <a:gd name="connsiteX750" fmla="*/ 5378227 w 12193190"/>
              <a:gd name="connsiteY750" fmla="*/ 6579198 h 6857994"/>
              <a:gd name="connsiteX751" fmla="*/ 5378227 w 12193190"/>
              <a:gd name="connsiteY751" fmla="*/ 6595218 h 6857994"/>
              <a:gd name="connsiteX752" fmla="*/ 5373803 w 12193190"/>
              <a:gd name="connsiteY752" fmla="*/ 6599301 h 6857994"/>
              <a:gd name="connsiteX753" fmla="*/ 5370327 w 12193190"/>
              <a:gd name="connsiteY753" fmla="*/ 6602128 h 6857994"/>
              <a:gd name="connsiteX754" fmla="*/ 5370327 w 12193190"/>
              <a:gd name="connsiteY754" fmla="*/ 6604013 h 6857994"/>
              <a:gd name="connsiteX755" fmla="*/ 5371591 w 12193190"/>
              <a:gd name="connsiteY755" fmla="*/ 6605583 h 6857994"/>
              <a:gd name="connsiteX756" fmla="*/ 5372539 w 12193190"/>
              <a:gd name="connsiteY756" fmla="*/ 6605583 h 6857994"/>
              <a:gd name="connsiteX757" fmla="*/ 5384862 w 12193190"/>
              <a:gd name="connsiteY757" fmla="*/ 6605269 h 6857994"/>
              <a:gd name="connsiteX758" fmla="*/ 5396870 w 12193190"/>
              <a:gd name="connsiteY758" fmla="*/ 6605583 h 6857994"/>
              <a:gd name="connsiteX759" fmla="*/ 5397819 w 12193190"/>
              <a:gd name="connsiteY759" fmla="*/ 6605583 h 6857994"/>
              <a:gd name="connsiteX760" fmla="*/ 5399082 w 12193190"/>
              <a:gd name="connsiteY760" fmla="*/ 6604013 h 6857994"/>
              <a:gd name="connsiteX761" fmla="*/ 5399082 w 12193190"/>
              <a:gd name="connsiteY761" fmla="*/ 6602128 h 6857994"/>
              <a:gd name="connsiteX762" fmla="*/ 5395606 w 12193190"/>
              <a:gd name="connsiteY762" fmla="*/ 6599301 h 6857994"/>
              <a:gd name="connsiteX763" fmla="*/ 5391182 w 12193190"/>
              <a:gd name="connsiteY763" fmla="*/ 6595218 h 6857994"/>
              <a:gd name="connsiteX764" fmla="*/ 5391182 w 12193190"/>
              <a:gd name="connsiteY764" fmla="*/ 6579198 h 6857994"/>
              <a:gd name="connsiteX765" fmla="*/ 5391182 w 12193190"/>
              <a:gd name="connsiteY765" fmla="*/ 6575429 h 6857994"/>
              <a:gd name="connsiteX766" fmla="*/ 5390234 w 12193190"/>
              <a:gd name="connsiteY766" fmla="*/ 6555640 h 6857994"/>
              <a:gd name="connsiteX767" fmla="*/ 5374119 w 12193190"/>
              <a:gd name="connsiteY767" fmla="*/ 6546845 h 6857994"/>
              <a:gd name="connsiteX768" fmla="*/ 5359267 w 12193190"/>
              <a:gd name="connsiteY768" fmla="*/ 6554384 h 6857994"/>
              <a:gd name="connsiteX769" fmla="*/ 5357371 w 12193190"/>
              <a:gd name="connsiteY769" fmla="*/ 6556583 h 6857994"/>
              <a:gd name="connsiteX770" fmla="*/ 5356108 w 12193190"/>
              <a:gd name="connsiteY770" fmla="*/ 6557839 h 6857994"/>
              <a:gd name="connsiteX771" fmla="*/ 5354843 w 12193190"/>
              <a:gd name="connsiteY771" fmla="*/ 6558781 h 6857994"/>
              <a:gd name="connsiteX772" fmla="*/ 5353895 w 12193190"/>
              <a:gd name="connsiteY772" fmla="*/ 6556268 h 6857994"/>
              <a:gd name="connsiteX773" fmla="*/ 5353263 w 12193190"/>
              <a:gd name="connsiteY773" fmla="*/ 6549044 h 6857994"/>
              <a:gd name="connsiteX774" fmla="*/ 5351999 w 12193190"/>
              <a:gd name="connsiteY774" fmla="*/ 6546845 h 6857994"/>
              <a:gd name="connsiteX775" fmla="*/ 5104680 w 12193190"/>
              <a:gd name="connsiteY775" fmla="*/ 6546845 h 6857994"/>
              <a:gd name="connsiteX776" fmla="*/ 5102503 w 12193190"/>
              <a:gd name="connsiteY776" fmla="*/ 6547159 h 6857994"/>
              <a:gd name="connsiteX777" fmla="*/ 5086626 w 12193190"/>
              <a:gd name="connsiteY777" fmla="*/ 6548730 h 6857994"/>
              <a:gd name="connsiteX778" fmla="*/ 5084759 w 12193190"/>
              <a:gd name="connsiteY778" fmla="*/ 6550616 h 6857994"/>
              <a:gd name="connsiteX779" fmla="*/ 5084759 w 12193190"/>
              <a:gd name="connsiteY779" fmla="*/ 6552815 h 6857994"/>
              <a:gd name="connsiteX780" fmla="*/ 5087561 w 12193190"/>
              <a:gd name="connsiteY780" fmla="*/ 6554700 h 6857994"/>
              <a:gd name="connsiteX781" fmla="*/ 5092542 w 12193190"/>
              <a:gd name="connsiteY781" fmla="*/ 6569781 h 6857994"/>
              <a:gd name="connsiteX782" fmla="*/ 5092542 w 12193190"/>
              <a:gd name="connsiteY782" fmla="*/ 6580150 h 6857994"/>
              <a:gd name="connsiteX783" fmla="*/ 5092542 w 12193190"/>
              <a:gd name="connsiteY783" fmla="*/ 6585805 h 6857994"/>
              <a:gd name="connsiteX784" fmla="*/ 5092231 w 12193190"/>
              <a:gd name="connsiteY784" fmla="*/ 6591146 h 6857994"/>
              <a:gd name="connsiteX785" fmla="*/ 5097521 w 12193190"/>
              <a:gd name="connsiteY785" fmla="*/ 6603714 h 6857994"/>
              <a:gd name="connsiteX786" fmla="*/ 5108727 w 12193190"/>
              <a:gd name="connsiteY786" fmla="*/ 6606856 h 6857994"/>
              <a:gd name="connsiteX787" fmla="*/ 5124289 w 12193190"/>
              <a:gd name="connsiteY787" fmla="*/ 6598373 h 6857994"/>
              <a:gd name="connsiteX788" fmla="*/ 5126781 w 12193190"/>
              <a:gd name="connsiteY788" fmla="*/ 6596488 h 6857994"/>
              <a:gd name="connsiteX789" fmla="*/ 5127713 w 12193190"/>
              <a:gd name="connsiteY789" fmla="*/ 6599001 h 6857994"/>
              <a:gd name="connsiteX790" fmla="*/ 5129893 w 12193190"/>
              <a:gd name="connsiteY790" fmla="*/ 6607170 h 6857994"/>
              <a:gd name="connsiteX791" fmla="*/ 5131449 w 12193190"/>
              <a:gd name="connsiteY791" fmla="*/ 6606856 h 6857994"/>
              <a:gd name="connsiteX792" fmla="*/ 5146390 w 12193190"/>
              <a:gd name="connsiteY792" fmla="*/ 6604657 h 6857994"/>
              <a:gd name="connsiteX793" fmla="*/ 5148257 w 12193190"/>
              <a:gd name="connsiteY793" fmla="*/ 6602772 h 6857994"/>
              <a:gd name="connsiteX794" fmla="*/ 5148257 w 12193190"/>
              <a:gd name="connsiteY794" fmla="*/ 6601201 h 6857994"/>
              <a:gd name="connsiteX795" fmla="*/ 5146078 w 12193190"/>
              <a:gd name="connsiteY795" fmla="*/ 6599315 h 6857994"/>
              <a:gd name="connsiteX796" fmla="*/ 5140475 w 12193190"/>
              <a:gd name="connsiteY796" fmla="*/ 6594603 h 6857994"/>
              <a:gd name="connsiteX797" fmla="*/ 5140165 w 12193190"/>
              <a:gd name="connsiteY797" fmla="*/ 6575437 h 6857994"/>
              <a:gd name="connsiteX798" fmla="*/ 5140165 w 12193190"/>
              <a:gd name="connsiteY798" fmla="*/ 6567268 h 6857994"/>
              <a:gd name="connsiteX799" fmla="*/ 5140165 w 12193190"/>
              <a:gd name="connsiteY799" fmla="*/ 6559413 h 6857994"/>
              <a:gd name="connsiteX800" fmla="*/ 5140475 w 12193190"/>
              <a:gd name="connsiteY800" fmla="*/ 6551558 h 6857994"/>
              <a:gd name="connsiteX801" fmla="*/ 5140475 w 12193190"/>
              <a:gd name="connsiteY801" fmla="*/ 6548416 h 6857994"/>
              <a:gd name="connsiteX802" fmla="*/ 5138920 w 12193190"/>
              <a:gd name="connsiteY802" fmla="*/ 6546845 h 6857994"/>
              <a:gd name="connsiteX803" fmla="*/ 5137364 w 12193190"/>
              <a:gd name="connsiteY803" fmla="*/ 6547159 h 6857994"/>
              <a:gd name="connsiteX804" fmla="*/ 5121488 w 12193190"/>
              <a:gd name="connsiteY804" fmla="*/ 6548730 h 6857994"/>
              <a:gd name="connsiteX805" fmla="*/ 5119621 w 12193190"/>
              <a:gd name="connsiteY805" fmla="*/ 6550616 h 6857994"/>
              <a:gd name="connsiteX806" fmla="*/ 5119621 w 12193190"/>
              <a:gd name="connsiteY806" fmla="*/ 6552815 h 6857994"/>
              <a:gd name="connsiteX807" fmla="*/ 5122734 w 12193190"/>
              <a:gd name="connsiteY807" fmla="*/ 6554386 h 6857994"/>
              <a:gd name="connsiteX808" fmla="*/ 5126781 w 12193190"/>
              <a:gd name="connsiteY808" fmla="*/ 6557842 h 6857994"/>
              <a:gd name="connsiteX809" fmla="*/ 5127402 w 12193190"/>
              <a:gd name="connsiteY809" fmla="*/ 6569781 h 6857994"/>
              <a:gd name="connsiteX810" fmla="*/ 5127402 w 12193190"/>
              <a:gd name="connsiteY810" fmla="*/ 6575437 h 6857994"/>
              <a:gd name="connsiteX811" fmla="*/ 5125536 w 12193190"/>
              <a:gd name="connsiteY811" fmla="*/ 6589890 h 6857994"/>
              <a:gd name="connsiteX812" fmla="*/ 5113706 w 12193190"/>
              <a:gd name="connsiteY812" fmla="*/ 6596488 h 6857994"/>
              <a:gd name="connsiteX813" fmla="*/ 5106858 w 12193190"/>
              <a:gd name="connsiteY813" fmla="*/ 6593346 h 6857994"/>
              <a:gd name="connsiteX814" fmla="*/ 5104992 w 12193190"/>
              <a:gd name="connsiteY814" fmla="*/ 6578579 h 6857994"/>
              <a:gd name="connsiteX815" fmla="*/ 5104992 w 12193190"/>
              <a:gd name="connsiteY815" fmla="*/ 6569467 h 6857994"/>
              <a:gd name="connsiteX816" fmla="*/ 5105615 w 12193190"/>
              <a:gd name="connsiteY816" fmla="*/ 6550930 h 6857994"/>
              <a:gd name="connsiteX817" fmla="*/ 5105615 w 12193190"/>
              <a:gd name="connsiteY817" fmla="*/ 6548416 h 6857994"/>
              <a:gd name="connsiteX818" fmla="*/ 5104680 w 12193190"/>
              <a:gd name="connsiteY818" fmla="*/ 6546845 h 6857994"/>
              <a:gd name="connsiteX819" fmla="*/ 5051099 w 12193190"/>
              <a:gd name="connsiteY819" fmla="*/ 6546845 h 6857994"/>
              <a:gd name="connsiteX820" fmla="*/ 5031008 w 12193190"/>
              <a:gd name="connsiteY820" fmla="*/ 6555689 h 6857994"/>
              <a:gd name="connsiteX821" fmla="*/ 5022846 w 12193190"/>
              <a:gd name="connsiteY821" fmla="*/ 6578745 h 6857994"/>
              <a:gd name="connsiteX822" fmla="*/ 5048901 w 12193190"/>
              <a:gd name="connsiteY822" fmla="*/ 6607170 h 6857994"/>
              <a:gd name="connsiteX823" fmla="*/ 5071190 w 12193190"/>
              <a:gd name="connsiteY823" fmla="*/ 6597063 h 6857994"/>
              <a:gd name="connsiteX824" fmla="*/ 5078410 w 12193190"/>
              <a:gd name="connsiteY824" fmla="*/ 6575586 h 6857994"/>
              <a:gd name="connsiteX825" fmla="*/ 5074329 w 12193190"/>
              <a:gd name="connsiteY825" fmla="*/ 6559163 h 6857994"/>
              <a:gd name="connsiteX826" fmla="*/ 5051099 w 12193190"/>
              <a:gd name="connsiteY826" fmla="*/ 6546845 h 6857994"/>
              <a:gd name="connsiteX827" fmla="*/ 4855937 w 12193190"/>
              <a:gd name="connsiteY827" fmla="*/ 6546845 h 6857994"/>
              <a:gd name="connsiteX828" fmla="*/ 4841392 w 12193190"/>
              <a:gd name="connsiteY828" fmla="*/ 6548760 h 6857994"/>
              <a:gd name="connsiteX829" fmla="*/ 4836547 w 12193190"/>
              <a:gd name="connsiteY829" fmla="*/ 6553866 h 6857994"/>
              <a:gd name="connsiteX830" fmla="*/ 4835896 w 12193190"/>
              <a:gd name="connsiteY830" fmla="*/ 6559930 h 6857994"/>
              <a:gd name="connsiteX831" fmla="*/ 4835896 w 12193190"/>
              <a:gd name="connsiteY831" fmla="*/ 6560568 h 6857994"/>
              <a:gd name="connsiteX832" fmla="*/ 4836547 w 12193190"/>
              <a:gd name="connsiteY832" fmla="*/ 6562164 h 6857994"/>
              <a:gd name="connsiteX833" fmla="*/ 4838162 w 12193190"/>
              <a:gd name="connsiteY833" fmla="*/ 6561526 h 6857994"/>
              <a:gd name="connsiteX834" fmla="*/ 4853998 w 12193190"/>
              <a:gd name="connsiteY834" fmla="*/ 6557058 h 6857994"/>
              <a:gd name="connsiteX835" fmla="*/ 4864663 w 12193190"/>
              <a:gd name="connsiteY835" fmla="*/ 6568228 h 6857994"/>
              <a:gd name="connsiteX836" fmla="*/ 4864663 w 12193190"/>
              <a:gd name="connsiteY836" fmla="*/ 6570142 h 6857994"/>
              <a:gd name="connsiteX837" fmla="*/ 4857553 w 12193190"/>
              <a:gd name="connsiteY837" fmla="*/ 6575568 h 6857994"/>
              <a:gd name="connsiteX838" fmla="*/ 4842363 w 12193190"/>
              <a:gd name="connsiteY838" fmla="*/ 6578759 h 6857994"/>
              <a:gd name="connsiteX839" fmla="*/ 4835251 w 12193190"/>
              <a:gd name="connsiteY839" fmla="*/ 6581312 h 6857994"/>
              <a:gd name="connsiteX840" fmla="*/ 4832341 w 12193190"/>
              <a:gd name="connsiteY840" fmla="*/ 6592801 h 6857994"/>
              <a:gd name="connsiteX841" fmla="*/ 4845270 w 12193190"/>
              <a:gd name="connsiteY841" fmla="*/ 6607801 h 6857994"/>
              <a:gd name="connsiteX842" fmla="*/ 4856584 w 12193190"/>
              <a:gd name="connsiteY842" fmla="*/ 6604609 h 6857994"/>
              <a:gd name="connsiteX843" fmla="*/ 4863693 w 12193190"/>
              <a:gd name="connsiteY843" fmla="*/ 6599503 h 6857994"/>
              <a:gd name="connsiteX844" fmla="*/ 4864339 w 12193190"/>
              <a:gd name="connsiteY844" fmla="*/ 6599184 h 6857994"/>
              <a:gd name="connsiteX845" fmla="*/ 4865307 w 12193190"/>
              <a:gd name="connsiteY845" fmla="*/ 6602375 h 6857994"/>
              <a:gd name="connsiteX846" fmla="*/ 4865632 w 12193190"/>
              <a:gd name="connsiteY846" fmla="*/ 6606843 h 6857994"/>
              <a:gd name="connsiteX847" fmla="*/ 4867569 w 12193190"/>
              <a:gd name="connsiteY847" fmla="*/ 6608758 h 6857994"/>
              <a:gd name="connsiteX848" fmla="*/ 4870155 w 12193190"/>
              <a:gd name="connsiteY848" fmla="*/ 6608439 h 6857994"/>
              <a:gd name="connsiteX849" fmla="*/ 4883731 w 12193190"/>
              <a:gd name="connsiteY849" fmla="*/ 6606205 h 6857994"/>
              <a:gd name="connsiteX850" fmla="*/ 4886315 w 12193190"/>
              <a:gd name="connsiteY850" fmla="*/ 6604290 h 6857994"/>
              <a:gd name="connsiteX851" fmla="*/ 4886315 w 12193190"/>
              <a:gd name="connsiteY851" fmla="*/ 6602375 h 6857994"/>
              <a:gd name="connsiteX852" fmla="*/ 4883407 w 12193190"/>
              <a:gd name="connsiteY852" fmla="*/ 6600141 h 6857994"/>
              <a:gd name="connsiteX853" fmla="*/ 4878236 w 12193190"/>
              <a:gd name="connsiteY853" fmla="*/ 6598865 h 6857994"/>
              <a:gd name="connsiteX854" fmla="*/ 4876943 w 12193190"/>
              <a:gd name="connsiteY854" fmla="*/ 6585461 h 6857994"/>
              <a:gd name="connsiteX855" fmla="*/ 4877267 w 12193190"/>
              <a:gd name="connsiteY855" fmla="*/ 6563760 h 6857994"/>
              <a:gd name="connsiteX856" fmla="*/ 4855937 w 12193190"/>
              <a:gd name="connsiteY856" fmla="*/ 6546845 h 6857994"/>
              <a:gd name="connsiteX857" fmla="*/ 6126153 w 12193190"/>
              <a:gd name="connsiteY857" fmla="*/ 6535732 h 6857994"/>
              <a:gd name="connsiteX858" fmla="*/ 6172191 w 12193190"/>
              <a:gd name="connsiteY858" fmla="*/ 6535732 h 6857994"/>
              <a:gd name="connsiteX859" fmla="*/ 6164787 w 12193190"/>
              <a:gd name="connsiteY859" fmla="*/ 6557957 h 6857994"/>
              <a:gd name="connsiteX860" fmla="*/ 6126153 w 12193190"/>
              <a:gd name="connsiteY860" fmla="*/ 6557957 h 6857994"/>
              <a:gd name="connsiteX861" fmla="*/ 6126153 w 12193190"/>
              <a:gd name="connsiteY861" fmla="*/ 6535732 h 6857994"/>
              <a:gd name="connsiteX862" fmla="*/ 6094787 w 12193190"/>
              <a:gd name="connsiteY862" fmla="*/ 6535732 h 6857994"/>
              <a:gd name="connsiteX863" fmla="*/ 6106151 w 12193190"/>
              <a:gd name="connsiteY863" fmla="*/ 6535732 h 6857994"/>
              <a:gd name="connsiteX864" fmla="*/ 6117516 w 12193190"/>
              <a:gd name="connsiteY864" fmla="*/ 6535732 h 6857994"/>
              <a:gd name="connsiteX865" fmla="*/ 6117516 w 12193190"/>
              <a:gd name="connsiteY865" fmla="*/ 6566998 h 6857994"/>
              <a:gd name="connsiteX866" fmla="*/ 6161078 w 12193190"/>
              <a:gd name="connsiteY866" fmla="*/ 6566998 h 6857994"/>
              <a:gd name="connsiteX867" fmla="*/ 6159816 w 12193190"/>
              <a:gd name="connsiteY867" fmla="*/ 6570507 h 6857994"/>
              <a:gd name="connsiteX868" fmla="*/ 6151924 w 12193190"/>
              <a:gd name="connsiteY868" fmla="*/ 6588693 h 6857994"/>
              <a:gd name="connsiteX869" fmla="*/ 6122251 w 12193190"/>
              <a:gd name="connsiteY869" fmla="*/ 6588693 h 6857994"/>
              <a:gd name="connsiteX870" fmla="*/ 6117516 w 12193190"/>
              <a:gd name="connsiteY870" fmla="*/ 6588693 h 6857994"/>
              <a:gd name="connsiteX871" fmla="*/ 6117516 w 12193190"/>
              <a:gd name="connsiteY871" fmla="*/ 6653458 h 6857994"/>
              <a:gd name="connsiteX872" fmla="*/ 6108677 w 12193190"/>
              <a:gd name="connsiteY872" fmla="*/ 6665262 h 6857994"/>
              <a:gd name="connsiteX873" fmla="*/ 6106151 w 12193190"/>
              <a:gd name="connsiteY873" fmla="*/ 6667495 h 6857994"/>
              <a:gd name="connsiteX874" fmla="*/ 6103626 w 12193190"/>
              <a:gd name="connsiteY874" fmla="*/ 6665262 h 6857994"/>
              <a:gd name="connsiteX875" fmla="*/ 6094787 w 12193190"/>
              <a:gd name="connsiteY875" fmla="*/ 6653458 h 6857994"/>
              <a:gd name="connsiteX876" fmla="*/ 6094787 w 12193190"/>
              <a:gd name="connsiteY876" fmla="*/ 6588693 h 6857994"/>
              <a:gd name="connsiteX877" fmla="*/ 6090368 w 12193190"/>
              <a:gd name="connsiteY877" fmla="*/ 6588693 h 6857994"/>
              <a:gd name="connsiteX878" fmla="*/ 6060695 w 12193190"/>
              <a:gd name="connsiteY878" fmla="*/ 6588693 h 6857994"/>
              <a:gd name="connsiteX879" fmla="*/ 6053119 w 12193190"/>
              <a:gd name="connsiteY879" fmla="*/ 6570507 h 6857994"/>
              <a:gd name="connsiteX880" fmla="*/ 6051540 w 12193190"/>
              <a:gd name="connsiteY880" fmla="*/ 6566998 h 6857994"/>
              <a:gd name="connsiteX881" fmla="*/ 6094787 w 12193190"/>
              <a:gd name="connsiteY881" fmla="*/ 6566998 h 6857994"/>
              <a:gd name="connsiteX882" fmla="*/ 6094787 w 12193190"/>
              <a:gd name="connsiteY882" fmla="*/ 6535732 h 6857994"/>
              <a:gd name="connsiteX883" fmla="*/ 6040428 w 12193190"/>
              <a:gd name="connsiteY883" fmla="*/ 6535732 h 6857994"/>
              <a:gd name="connsiteX884" fmla="*/ 6084879 w 12193190"/>
              <a:gd name="connsiteY884" fmla="*/ 6535732 h 6857994"/>
              <a:gd name="connsiteX885" fmla="*/ 6084879 w 12193190"/>
              <a:gd name="connsiteY885" fmla="*/ 6557957 h 6857994"/>
              <a:gd name="connsiteX886" fmla="*/ 6047364 w 12193190"/>
              <a:gd name="connsiteY886" fmla="*/ 6557957 h 6857994"/>
              <a:gd name="connsiteX887" fmla="*/ 6040428 w 12193190"/>
              <a:gd name="connsiteY887" fmla="*/ 6535732 h 6857994"/>
              <a:gd name="connsiteX888" fmla="*/ 6349990 w 12193190"/>
              <a:gd name="connsiteY888" fmla="*/ 6530970 h 6857994"/>
              <a:gd name="connsiteX889" fmla="*/ 6356027 w 12193190"/>
              <a:gd name="connsiteY889" fmla="*/ 6530970 h 6857994"/>
              <a:gd name="connsiteX890" fmla="*/ 6373803 w 12193190"/>
              <a:gd name="connsiteY890" fmla="*/ 6544940 h 6857994"/>
              <a:gd name="connsiteX891" fmla="*/ 6352673 w 12193190"/>
              <a:gd name="connsiteY891" fmla="*/ 6559545 h 6857994"/>
              <a:gd name="connsiteX892" fmla="*/ 6349990 w 12193190"/>
              <a:gd name="connsiteY892" fmla="*/ 6559545 h 6857994"/>
              <a:gd name="connsiteX893" fmla="*/ 6349990 w 12193190"/>
              <a:gd name="connsiteY893" fmla="*/ 6530970 h 6857994"/>
              <a:gd name="connsiteX894" fmla="*/ 6233231 w 12193190"/>
              <a:gd name="connsiteY894" fmla="*/ 6530970 h 6857994"/>
              <a:gd name="connsiteX895" fmla="*/ 6227579 w 12193190"/>
              <a:gd name="connsiteY895" fmla="*/ 6532269 h 6857994"/>
              <a:gd name="connsiteX896" fmla="*/ 6227579 w 12193190"/>
              <a:gd name="connsiteY896" fmla="*/ 6533243 h 6857994"/>
              <a:gd name="connsiteX897" fmla="*/ 6235743 w 12193190"/>
              <a:gd name="connsiteY897" fmla="*/ 6540062 h 6857994"/>
              <a:gd name="connsiteX898" fmla="*/ 6228207 w 12193190"/>
              <a:gd name="connsiteY898" fmla="*/ 6550128 h 6857994"/>
              <a:gd name="connsiteX899" fmla="*/ 6225381 w 12193190"/>
              <a:gd name="connsiteY899" fmla="*/ 6537465 h 6857994"/>
              <a:gd name="connsiteX900" fmla="*/ 6226009 w 12193190"/>
              <a:gd name="connsiteY900" fmla="*/ 6535841 h 6857994"/>
              <a:gd name="connsiteX901" fmla="*/ 6226009 w 12193190"/>
              <a:gd name="connsiteY901" fmla="*/ 6534867 h 6857994"/>
              <a:gd name="connsiteX902" fmla="*/ 6220043 w 12193190"/>
              <a:gd name="connsiteY902" fmla="*/ 6536166 h 6857994"/>
              <a:gd name="connsiteX903" fmla="*/ 6220357 w 12193190"/>
              <a:gd name="connsiteY903" fmla="*/ 6537465 h 6857994"/>
              <a:gd name="connsiteX904" fmla="*/ 6222555 w 12193190"/>
              <a:gd name="connsiteY904" fmla="*/ 6538439 h 6857994"/>
              <a:gd name="connsiteX905" fmla="*/ 6225381 w 12193190"/>
              <a:gd name="connsiteY905" fmla="*/ 6551103 h 6857994"/>
              <a:gd name="connsiteX906" fmla="*/ 6215646 w 12193190"/>
              <a:gd name="connsiteY906" fmla="*/ 6545907 h 6857994"/>
              <a:gd name="connsiteX907" fmla="*/ 6217844 w 12193190"/>
              <a:gd name="connsiteY907" fmla="*/ 6538439 h 6857994"/>
              <a:gd name="connsiteX908" fmla="*/ 6217216 w 12193190"/>
              <a:gd name="connsiteY908" fmla="*/ 6537140 h 6857994"/>
              <a:gd name="connsiteX909" fmla="*/ 6211878 w 12193190"/>
              <a:gd name="connsiteY909" fmla="*/ 6538763 h 6857994"/>
              <a:gd name="connsiteX910" fmla="*/ 6212820 w 12193190"/>
              <a:gd name="connsiteY910" fmla="*/ 6545258 h 6857994"/>
              <a:gd name="connsiteX911" fmla="*/ 6229149 w 12193190"/>
              <a:gd name="connsiteY911" fmla="*/ 6556623 h 6857994"/>
              <a:gd name="connsiteX912" fmla="*/ 6238569 w 12193190"/>
              <a:gd name="connsiteY912" fmla="*/ 6539413 h 6857994"/>
              <a:gd name="connsiteX913" fmla="*/ 6233231 w 12193190"/>
              <a:gd name="connsiteY913" fmla="*/ 6530970 h 6857994"/>
              <a:gd name="connsiteX914" fmla="*/ 4781637 w 12193190"/>
              <a:gd name="connsiteY914" fmla="*/ 6530970 h 6857994"/>
              <a:gd name="connsiteX915" fmla="*/ 4791442 w 12193190"/>
              <a:gd name="connsiteY915" fmla="*/ 6531912 h 6857994"/>
              <a:gd name="connsiteX916" fmla="*/ 4800593 w 12193190"/>
              <a:gd name="connsiteY916" fmla="*/ 6544787 h 6857994"/>
              <a:gd name="connsiteX917" fmla="*/ 4795691 w 12193190"/>
              <a:gd name="connsiteY917" fmla="*/ 6556405 h 6857994"/>
              <a:gd name="connsiteX918" fmla="*/ 4780984 w 12193190"/>
              <a:gd name="connsiteY918" fmla="*/ 6559545 h 6857994"/>
              <a:gd name="connsiteX919" fmla="*/ 4778369 w 12193190"/>
              <a:gd name="connsiteY919" fmla="*/ 6556719 h 6857994"/>
              <a:gd name="connsiteX920" fmla="*/ 4778369 w 12193190"/>
              <a:gd name="connsiteY920" fmla="*/ 6553579 h 6857994"/>
              <a:gd name="connsiteX921" fmla="*/ 4778369 w 12193190"/>
              <a:gd name="connsiteY921" fmla="*/ 6549183 h 6857994"/>
              <a:gd name="connsiteX922" fmla="*/ 4778369 w 12193190"/>
              <a:gd name="connsiteY922" fmla="*/ 6535366 h 6857994"/>
              <a:gd name="connsiteX923" fmla="*/ 4778369 w 12193190"/>
              <a:gd name="connsiteY923" fmla="*/ 6532854 h 6857994"/>
              <a:gd name="connsiteX924" fmla="*/ 4781637 w 12193190"/>
              <a:gd name="connsiteY924" fmla="*/ 6530970 h 6857994"/>
              <a:gd name="connsiteX925" fmla="*/ 5866586 w 12193190"/>
              <a:gd name="connsiteY925" fmla="*/ 6524620 h 6857994"/>
              <a:gd name="connsiteX926" fmla="*/ 5864065 w 12193190"/>
              <a:gd name="connsiteY926" fmla="*/ 6525576 h 6857994"/>
              <a:gd name="connsiteX927" fmla="*/ 5857132 w 12193190"/>
              <a:gd name="connsiteY927" fmla="*/ 6528126 h 6857994"/>
              <a:gd name="connsiteX928" fmla="*/ 5853980 w 12193190"/>
              <a:gd name="connsiteY928" fmla="*/ 6532588 h 6857994"/>
              <a:gd name="connsiteX929" fmla="*/ 5853980 w 12193190"/>
              <a:gd name="connsiteY929" fmla="*/ 6537688 h 6857994"/>
              <a:gd name="connsiteX930" fmla="*/ 5854610 w 12193190"/>
              <a:gd name="connsiteY930" fmla="*/ 6545656 h 6857994"/>
              <a:gd name="connsiteX931" fmla="*/ 5851774 w 12193190"/>
              <a:gd name="connsiteY931" fmla="*/ 6548206 h 6857994"/>
              <a:gd name="connsiteX932" fmla="*/ 5850198 w 12193190"/>
              <a:gd name="connsiteY932" fmla="*/ 6547887 h 6857994"/>
              <a:gd name="connsiteX933" fmla="*/ 5847676 w 12193190"/>
              <a:gd name="connsiteY933" fmla="*/ 6547569 h 6857994"/>
              <a:gd name="connsiteX934" fmla="*/ 5845471 w 12193190"/>
              <a:gd name="connsiteY934" fmla="*/ 6550437 h 6857994"/>
              <a:gd name="connsiteX935" fmla="*/ 5843895 w 12193190"/>
              <a:gd name="connsiteY935" fmla="*/ 6554580 h 6857994"/>
              <a:gd name="connsiteX936" fmla="*/ 5843579 w 12193190"/>
              <a:gd name="connsiteY936" fmla="*/ 6556174 h 6857994"/>
              <a:gd name="connsiteX937" fmla="*/ 5844839 w 12193190"/>
              <a:gd name="connsiteY937" fmla="*/ 6556812 h 6857994"/>
              <a:gd name="connsiteX938" fmla="*/ 5846415 w 12193190"/>
              <a:gd name="connsiteY938" fmla="*/ 6556493 h 6857994"/>
              <a:gd name="connsiteX939" fmla="*/ 5849252 w 12193190"/>
              <a:gd name="connsiteY939" fmla="*/ 6556493 h 6857994"/>
              <a:gd name="connsiteX940" fmla="*/ 5851144 w 12193190"/>
              <a:gd name="connsiteY940" fmla="*/ 6556493 h 6857994"/>
              <a:gd name="connsiteX941" fmla="*/ 5853980 w 12193190"/>
              <a:gd name="connsiteY941" fmla="*/ 6563505 h 6857994"/>
              <a:gd name="connsiteX942" fmla="*/ 5853980 w 12193190"/>
              <a:gd name="connsiteY942" fmla="*/ 6579441 h 6857994"/>
              <a:gd name="connsiteX943" fmla="*/ 5853980 w 12193190"/>
              <a:gd name="connsiteY943" fmla="*/ 6585816 h 6857994"/>
              <a:gd name="connsiteX944" fmla="*/ 5853664 w 12193190"/>
              <a:gd name="connsiteY944" fmla="*/ 6592828 h 6857994"/>
              <a:gd name="connsiteX945" fmla="*/ 5870999 w 12193190"/>
              <a:gd name="connsiteY945" fmla="*/ 6607170 h 6857994"/>
              <a:gd name="connsiteX946" fmla="*/ 5885182 w 12193190"/>
              <a:gd name="connsiteY946" fmla="*/ 6604302 h 6857994"/>
              <a:gd name="connsiteX947" fmla="*/ 5886127 w 12193190"/>
              <a:gd name="connsiteY947" fmla="*/ 6596652 h 6857994"/>
              <a:gd name="connsiteX948" fmla="*/ 5885497 w 12193190"/>
              <a:gd name="connsiteY948" fmla="*/ 6595696 h 6857994"/>
              <a:gd name="connsiteX949" fmla="*/ 5883921 w 12193190"/>
              <a:gd name="connsiteY949" fmla="*/ 6596015 h 6857994"/>
              <a:gd name="connsiteX950" fmla="*/ 5874781 w 12193190"/>
              <a:gd name="connsiteY950" fmla="*/ 6597608 h 6857994"/>
              <a:gd name="connsiteX951" fmla="*/ 5868162 w 12193190"/>
              <a:gd name="connsiteY951" fmla="*/ 6594102 h 6857994"/>
              <a:gd name="connsiteX952" fmla="*/ 5866586 w 12193190"/>
              <a:gd name="connsiteY952" fmla="*/ 6579441 h 6857994"/>
              <a:gd name="connsiteX953" fmla="*/ 5866586 w 12193190"/>
              <a:gd name="connsiteY953" fmla="*/ 6561274 h 6857994"/>
              <a:gd name="connsiteX954" fmla="*/ 5870369 w 12193190"/>
              <a:gd name="connsiteY954" fmla="*/ 6556174 h 6857994"/>
              <a:gd name="connsiteX955" fmla="*/ 5874465 w 12193190"/>
              <a:gd name="connsiteY955" fmla="*/ 6556174 h 6857994"/>
              <a:gd name="connsiteX956" fmla="*/ 5878878 w 12193190"/>
              <a:gd name="connsiteY956" fmla="*/ 6556493 h 6857994"/>
              <a:gd name="connsiteX957" fmla="*/ 5882030 w 12193190"/>
              <a:gd name="connsiteY957" fmla="*/ 6556812 h 6857994"/>
              <a:gd name="connsiteX958" fmla="*/ 5885182 w 12193190"/>
              <a:gd name="connsiteY958" fmla="*/ 6553943 h 6857994"/>
              <a:gd name="connsiteX959" fmla="*/ 5886442 w 12193190"/>
              <a:gd name="connsiteY959" fmla="*/ 6548206 h 6857994"/>
              <a:gd name="connsiteX960" fmla="*/ 5885497 w 12193190"/>
              <a:gd name="connsiteY960" fmla="*/ 6547250 h 6857994"/>
              <a:gd name="connsiteX961" fmla="*/ 5884866 w 12193190"/>
              <a:gd name="connsiteY961" fmla="*/ 6547250 h 6857994"/>
              <a:gd name="connsiteX962" fmla="*/ 5879193 w 12193190"/>
              <a:gd name="connsiteY962" fmla="*/ 6547569 h 6857994"/>
              <a:gd name="connsiteX963" fmla="*/ 5870053 w 12193190"/>
              <a:gd name="connsiteY963" fmla="*/ 6547569 h 6857994"/>
              <a:gd name="connsiteX964" fmla="*/ 5866272 w 12193190"/>
              <a:gd name="connsiteY964" fmla="*/ 6545337 h 6857994"/>
              <a:gd name="connsiteX965" fmla="*/ 5867216 w 12193190"/>
              <a:gd name="connsiteY965" fmla="*/ 6530039 h 6857994"/>
              <a:gd name="connsiteX966" fmla="*/ 5867532 w 12193190"/>
              <a:gd name="connsiteY966" fmla="*/ 6526533 h 6857994"/>
              <a:gd name="connsiteX967" fmla="*/ 5866586 w 12193190"/>
              <a:gd name="connsiteY967" fmla="*/ 6524620 h 6857994"/>
              <a:gd name="connsiteX968" fmla="*/ 5722976 w 12193190"/>
              <a:gd name="connsiteY968" fmla="*/ 6524620 h 6857994"/>
              <a:gd name="connsiteX969" fmla="*/ 5720361 w 12193190"/>
              <a:gd name="connsiteY969" fmla="*/ 6525576 h 6857994"/>
              <a:gd name="connsiteX970" fmla="*/ 5712844 w 12193190"/>
              <a:gd name="connsiteY970" fmla="*/ 6528126 h 6857994"/>
              <a:gd name="connsiteX971" fmla="*/ 5709576 w 12193190"/>
              <a:gd name="connsiteY971" fmla="*/ 6532588 h 6857994"/>
              <a:gd name="connsiteX972" fmla="*/ 5709903 w 12193190"/>
              <a:gd name="connsiteY972" fmla="*/ 6537688 h 6857994"/>
              <a:gd name="connsiteX973" fmla="*/ 5710229 w 12193190"/>
              <a:gd name="connsiteY973" fmla="*/ 6545656 h 6857994"/>
              <a:gd name="connsiteX974" fmla="*/ 5707288 w 12193190"/>
              <a:gd name="connsiteY974" fmla="*/ 6548206 h 6857994"/>
              <a:gd name="connsiteX975" fmla="*/ 5705980 w 12193190"/>
              <a:gd name="connsiteY975" fmla="*/ 6547887 h 6857994"/>
              <a:gd name="connsiteX976" fmla="*/ 5703039 w 12193190"/>
              <a:gd name="connsiteY976" fmla="*/ 6547569 h 6857994"/>
              <a:gd name="connsiteX977" fmla="*/ 5700751 w 12193190"/>
              <a:gd name="connsiteY977" fmla="*/ 6550437 h 6857994"/>
              <a:gd name="connsiteX978" fmla="*/ 5699444 w 12193190"/>
              <a:gd name="connsiteY978" fmla="*/ 6554580 h 6857994"/>
              <a:gd name="connsiteX979" fmla="*/ 5699117 w 12193190"/>
              <a:gd name="connsiteY979" fmla="*/ 6556174 h 6857994"/>
              <a:gd name="connsiteX980" fmla="*/ 5700097 w 12193190"/>
              <a:gd name="connsiteY980" fmla="*/ 6556812 h 6857994"/>
              <a:gd name="connsiteX981" fmla="*/ 5701732 w 12193190"/>
              <a:gd name="connsiteY981" fmla="*/ 6556493 h 6857994"/>
              <a:gd name="connsiteX982" fmla="*/ 5705000 w 12193190"/>
              <a:gd name="connsiteY982" fmla="*/ 6556493 h 6857994"/>
              <a:gd name="connsiteX983" fmla="*/ 5706961 w 12193190"/>
              <a:gd name="connsiteY983" fmla="*/ 6556493 h 6857994"/>
              <a:gd name="connsiteX984" fmla="*/ 5709903 w 12193190"/>
              <a:gd name="connsiteY984" fmla="*/ 6563505 h 6857994"/>
              <a:gd name="connsiteX985" fmla="*/ 5709903 w 12193190"/>
              <a:gd name="connsiteY985" fmla="*/ 6579441 h 6857994"/>
              <a:gd name="connsiteX986" fmla="*/ 5709576 w 12193190"/>
              <a:gd name="connsiteY986" fmla="*/ 6585816 h 6857994"/>
              <a:gd name="connsiteX987" fmla="*/ 5709576 w 12193190"/>
              <a:gd name="connsiteY987" fmla="*/ 6592828 h 6857994"/>
              <a:gd name="connsiteX988" fmla="*/ 5727552 w 12193190"/>
              <a:gd name="connsiteY988" fmla="*/ 6607170 h 6857994"/>
              <a:gd name="connsiteX989" fmla="*/ 5741933 w 12193190"/>
              <a:gd name="connsiteY989" fmla="*/ 6604302 h 6857994"/>
              <a:gd name="connsiteX990" fmla="*/ 5743239 w 12193190"/>
              <a:gd name="connsiteY990" fmla="*/ 6596652 h 6857994"/>
              <a:gd name="connsiteX991" fmla="*/ 5742260 w 12193190"/>
              <a:gd name="connsiteY991" fmla="*/ 6595696 h 6857994"/>
              <a:gd name="connsiteX992" fmla="*/ 5740953 w 12193190"/>
              <a:gd name="connsiteY992" fmla="*/ 6596015 h 6857994"/>
              <a:gd name="connsiteX993" fmla="*/ 5731474 w 12193190"/>
              <a:gd name="connsiteY993" fmla="*/ 6597608 h 6857994"/>
              <a:gd name="connsiteX994" fmla="*/ 5724611 w 12193190"/>
              <a:gd name="connsiteY994" fmla="*/ 6594102 h 6857994"/>
              <a:gd name="connsiteX995" fmla="*/ 5723303 w 12193190"/>
              <a:gd name="connsiteY995" fmla="*/ 6579441 h 6857994"/>
              <a:gd name="connsiteX996" fmla="*/ 5723303 w 12193190"/>
              <a:gd name="connsiteY996" fmla="*/ 6561274 h 6857994"/>
              <a:gd name="connsiteX997" fmla="*/ 5726897 w 12193190"/>
              <a:gd name="connsiteY997" fmla="*/ 6556174 h 6857994"/>
              <a:gd name="connsiteX998" fmla="*/ 5731147 w 12193190"/>
              <a:gd name="connsiteY998" fmla="*/ 6556174 h 6857994"/>
              <a:gd name="connsiteX999" fmla="*/ 5735722 w 12193190"/>
              <a:gd name="connsiteY999" fmla="*/ 6556493 h 6857994"/>
              <a:gd name="connsiteX1000" fmla="*/ 5738992 w 12193190"/>
              <a:gd name="connsiteY1000" fmla="*/ 6556812 h 6857994"/>
              <a:gd name="connsiteX1001" fmla="*/ 5742260 w 12193190"/>
              <a:gd name="connsiteY1001" fmla="*/ 6553943 h 6857994"/>
              <a:gd name="connsiteX1002" fmla="*/ 5743567 w 12193190"/>
              <a:gd name="connsiteY1002" fmla="*/ 6548206 h 6857994"/>
              <a:gd name="connsiteX1003" fmla="*/ 5742586 w 12193190"/>
              <a:gd name="connsiteY1003" fmla="*/ 6547250 h 6857994"/>
              <a:gd name="connsiteX1004" fmla="*/ 5741933 w 12193190"/>
              <a:gd name="connsiteY1004" fmla="*/ 6547250 h 6857994"/>
              <a:gd name="connsiteX1005" fmla="*/ 5736049 w 12193190"/>
              <a:gd name="connsiteY1005" fmla="*/ 6547569 h 6857994"/>
              <a:gd name="connsiteX1006" fmla="*/ 5726571 w 12193190"/>
              <a:gd name="connsiteY1006" fmla="*/ 6547569 h 6857994"/>
              <a:gd name="connsiteX1007" fmla="*/ 5722650 w 12193190"/>
              <a:gd name="connsiteY1007" fmla="*/ 6545337 h 6857994"/>
              <a:gd name="connsiteX1008" fmla="*/ 5723630 w 12193190"/>
              <a:gd name="connsiteY1008" fmla="*/ 6530039 h 6857994"/>
              <a:gd name="connsiteX1009" fmla="*/ 5724283 w 12193190"/>
              <a:gd name="connsiteY1009" fmla="*/ 6526533 h 6857994"/>
              <a:gd name="connsiteX1010" fmla="*/ 5722976 w 12193190"/>
              <a:gd name="connsiteY1010" fmla="*/ 6524620 h 6857994"/>
              <a:gd name="connsiteX1011" fmla="*/ 6761983 w 12193190"/>
              <a:gd name="connsiteY1011" fmla="*/ 6523032 h 6857994"/>
              <a:gd name="connsiteX1012" fmla="*/ 6760371 w 12193190"/>
              <a:gd name="connsiteY1012" fmla="*/ 6524608 h 6857994"/>
              <a:gd name="connsiteX1013" fmla="*/ 6760371 w 12193190"/>
              <a:gd name="connsiteY1013" fmla="*/ 6526183 h 6857994"/>
              <a:gd name="connsiteX1014" fmla="*/ 6763594 w 12193190"/>
              <a:gd name="connsiteY1014" fmla="*/ 6529335 h 6857994"/>
              <a:gd name="connsiteX1015" fmla="*/ 6769074 w 12193190"/>
              <a:gd name="connsiteY1015" fmla="*/ 6530910 h 6857994"/>
              <a:gd name="connsiteX1016" fmla="*/ 6769074 w 12193190"/>
              <a:gd name="connsiteY1016" fmla="*/ 6551078 h 6857994"/>
              <a:gd name="connsiteX1017" fmla="*/ 6755858 w 12193190"/>
              <a:gd name="connsiteY1017" fmla="*/ 6546667 h 6857994"/>
              <a:gd name="connsiteX1018" fmla="*/ 6727815 w 12193190"/>
              <a:gd name="connsiteY1018" fmla="*/ 6578809 h 6857994"/>
              <a:gd name="connsiteX1019" fmla="*/ 6750379 w 12193190"/>
              <a:gd name="connsiteY1019" fmla="*/ 6607170 h 6857994"/>
              <a:gd name="connsiteX1020" fmla="*/ 6769074 w 12193190"/>
              <a:gd name="connsiteY1020" fmla="*/ 6597717 h 6857994"/>
              <a:gd name="connsiteX1021" fmla="*/ 6769074 w 12193190"/>
              <a:gd name="connsiteY1021" fmla="*/ 6602443 h 6857994"/>
              <a:gd name="connsiteX1022" fmla="*/ 6771975 w 12193190"/>
              <a:gd name="connsiteY1022" fmla="*/ 6605595 h 6857994"/>
              <a:gd name="connsiteX1023" fmla="*/ 6789704 w 12193190"/>
              <a:gd name="connsiteY1023" fmla="*/ 6605595 h 6857994"/>
              <a:gd name="connsiteX1024" fmla="*/ 6791315 w 12193190"/>
              <a:gd name="connsiteY1024" fmla="*/ 6603704 h 6857994"/>
              <a:gd name="connsiteX1025" fmla="*/ 6791315 w 12193190"/>
              <a:gd name="connsiteY1025" fmla="*/ 6602128 h 6857994"/>
              <a:gd name="connsiteX1026" fmla="*/ 6788092 w 12193190"/>
              <a:gd name="connsiteY1026" fmla="*/ 6598977 h 6857994"/>
              <a:gd name="connsiteX1027" fmla="*/ 6782612 w 12193190"/>
              <a:gd name="connsiteY1027" fmla="*/ 6597401 h 6857994"/>
              <a:gd name="connsiteX1028" fmla="*/ 6782612 w 12193190"/>
              <a:gd name="connsiteY1028" fmla="*/ 6525553 h 6857994"/>
              <a:gd name="connsiteX1029" fmla="*/ 6779711 w 12193190"/>
              <a:gd name="connsiteY1029" fmla="*/ 6523032 h 6857994"/>
              <a:gd name="connsiteX1030" fmla="*/ 6761983 w 12193190"/>
              <a:gd name="connsiteY1030" fmla="*/ 6523032 h 6857994"/>
              <a:gd name="connsiteX1031" fmla="*/ 6526219 w 12193190"/>
              <a:gd name="connsiteY1031" fmla="*/ 6523032 h 6857994"/>
              <a:gd name="connsiteX1032" fmla="*/ 6524615 w 12193190"/>
              <a:gd name="connsiteY1032" fmla="*/ 6524608 h 6857994"/>
              <a:gd name="connsiteX1033" fmla="*/ 6524615 w 12193190"/>
              <a:gd name="connsiteY1033" fmla="*/ 6526183 h 6857994"/>
              <a:gd name="connsiteX1034" fmla="*/ 6527822 w 12193190"/>
              <a:gd name="connsiteY1034" fmla="*/ 6529335 h 6857994"/>
              <a:gd name="connsiteX1035" fmla="*/ 6533595 w 12193190"/>
              <a:gd name="connsiteY1035" fmla="*/ 6530910 h 6857994"/>
              <a:gd name="connsiteX1036" fmla="*/ 6533595 w 12193190"/>
              <a:gd name="connsiteY1036" fmla="*/ 6598032 h 6857994"/>
              <a:gd name="connsiteX1037" fmla="*/ 6535840 w 12193190"/>
              <a:gd name="connsiteY1037" fmla="*/ 6602128 h 6857994"/>
              <a:gd name="connsiteX1038" fmla="*/ 6557648 w 12193190"/>
              <a:gd name="connsiteY1038" fmla="*/ 6607170 h 6857994"/>
              <a:gd name="connsiteX1039" fmla="*/ 6588115 w 12193190"/>
              <a:gd name="connsiteY1039" fmla="*/ 6574713 h 6857994"/>
              <a:gd name="connsiteX1040" fmla="*/ 6565666 w 12193190"/>
              <a:gd name="connsiteY1040" fmla="*/ 6546667 h 6857994"/>
              <a:gd name="connsiteX1041" fmla="*/ 6546744 w 12193190"/>
              <a:gd name="connsiteY1041" fmla="*/ 6555805 h 6857994"/>
              <a:gd name="connsiteX1042" fmla="*/ 6546744 w 12193190"/>
              <a:gd name="connsiteY1042" fmla="*/ 6525553 h 6857994"/>
              <a:gd name="connsiteX1043" fmla="*/ 6544178 w 12193190"/>
              <a:gd name="connsiteY1043" fmla="*/ 6523032 h 6857994"/>
              <a:gd name="connsiteX1044" fmla="*/ 6526219 w 12193190"/>
              <a:gd name="connsiteY1044" fmla="*/ 6523032 h 6857994"/>
              <a:gd name="connsiteX1045" fmla="*/ 6497290 w 12193190"/>
              <a:gd name="connsiteY1045" fmla="*/ 6523032 h 6857994"/>
              <a:gd name="connsiteX1046" fmla="*/ 6495718 w 12193190"/>
              <a:gd name="connsiteY1046" fmla="*/ 6524608 h 6857994"/>
              <a:gd name="connsiteX1047" fmla="*/ 6495718 w 12193190"/>
              <a:gd name="connsiteY1047" fmla="*/ 6526183 h 6857994"/>
              <a:gd name="connsiteX1048" fmla="*/ 6498861 w 12193190"/>
              <a:gd name="connsiteY1048" fmla="*/ 6529335 h 6857994"/>
              <a:gd name="connsiteX1049" fmla="*/ 6504518 w 12193190"/>
              <a:gd name="connsiteY1049" fmla="*/ 6530910 h 6857994"/>
              <a:gd name="connsiteX1050" fmla="*/ 6504518 w 12193190"/>
              <a:gd name="connsiteY1050" fmla="*/ 6551078 h 6857994"/>
              <a:gd name="connsiteX1051" fmla="*/ 6491318 w 12193190"/>
              <a:gd name="connsiteY1051" fmla="*/ 6546667 h 6857994"/>
              <a:gd name="connsiteX1052" fmla="*/ 6464290 w 12193190"/>
              <a:gd name="connsiteY1052" fmla="*/ 6578809 h 6857994"/>
              <a:gd name="connsiteX1053" fmla="*/ 6485976 w 12193190"/>
              <a:gd name="connsiteY1053" fmla="*/ 6607170 h 6857994"/>
              <a:gd name="connsiteX1054" fmla="*/ 6504518 w 12193190"/>
              <a:gd name="connsiteY1054" fmla="*/ 6597717 h 6857994"/>
              <a:gd name="connsiteX1055" fmla="*/ 6504518 w 12193190"/>
              <a:gd name="connsiteY1055" fmla="*/ 6602443 h 6857994"/>
              <a:gd name="connsiteX1056" fmla="*/ 6507346 w 12193190"/>
              <a:gd name="connsiteY1056" fmla="*/ 6605595 h 6857994"/>
              <a:gd name="connsiteX1057" fmla="*/ 6524632 w 12193190"/>
              <a:gd name="connsiteY1057" fmla="*/ 6605595 h 6857994"/>
              <a:gd name="connsiteX1058" fmla="*/ 6526203 w 12193190"/>
              <a:gd name="connsiteY1058" fmla="*/ 6603704 h 6857994"/>
              <a:gd name="connsiteX1059" fmla="*/ 6526203 w 12193190"/>
              <a:gd name="connsiteY1059" fmla="*/ 6602128 h 6857994"/>
              <a:gd name="connsiteX1060" fmla="*/ 6523060 w 12193190"/>
              <a:gd name="connsiteY1060" fmla="*/ 6598977 h 6857994"/>
              <a:gd name="connsiteX1061" fmla="*/ 6517403 w 12193190"/>
              <a:gd name="connsiteY1061" fmla="*/ 6597401 h 6857994"/>
              <a:gd name="connsiteX1062" fmla="*/ 6517403 w 12193190"/>
              <a:gd name="connsiteY1062" fmla="*/ 6525553 h 6857994"/>
              <a:gd name="connsiteX1063" fmla="*/ 6514575 w 12193190"/>
              <a:gd name="connsiteY1063" fmla="*/ 6523032 h 6857994"/>
              <a:gd name="connsiteX1064" fmla="*/ 6497290 w 12193190"/>
              <a:gd name="connsiteY1064" fmla="*/ 6523032 h 6857994"/>
              <a:gd name="connsiteX1065" fmla="*/ 6329353 w 12193190"/>
              <a:gd name="connsiteY1065" fmla="*/ 6523032 h 6857994"/>
              <a:gd name="connsiteX1066" fmla="*/ 6327765 w 12193190"/>
              <a:gd name="connsiteY1066" fmla="*/ 6524608 h 6857994"/>
              <a:gd name="connsiteX1067" fmla="*/ 6327765 w 12193190"/>
              <a:gd name="connsiteY1067" fmla="*/ 6527128 h 6857994"/>
              <a:gd name="connsiteX1068" fmla="*/ 6330940 w 12193190"/>
              <a:gd name="connsiteY1068" fmla="*/ 6529964 h 6857994"/>
              <a:gd name="connsiteX1069" fmla="*/ 6336020 w 12193190"/>
              <a:gd name="connsiteY1069" fmla="*/ 6531224 h 6857994"/>
              <a:gd name="connsiteX1070" fmla="*/ 6336020 w 12193190"/>
              <a:gd name="connsiteY1070" fmla="*/ 6597075 h 6857994"/>
              <a:gd name="connsiteX1071" fmla="*/ 6330940 w 12193190"/>
              <a:gd name="connsiteY1071" fmla="*/ 6598335 h 6857994"/>
              <a:gd name="connsiteX1072" fmla="*/ 6327765 w 12193190"/>
              <a:gd name="connsiteY1072" fmla="*/ 6601171 h 6857994"/>
              <a:gd name="connsiteX1073" fmla="*/ 6327765 w 12193190"/>
              <a:gd name="connsiteY1073" fmla="*/ 6603692 h 6857994"/>
              <a:gd name="connsiteX1074" fmla="*/ 6329353 w 12193190"/>
              <a:gd name="connsiteY1074" fmla="*/ 6605582 h 6857994"/>
              <a:gd name="connsiteX1075" fmla="*/ 6357928 w 12193190"/>
              <a:gd name="connsiteY1075" fmla="*/ 6605582 h 6857994"/>
              <a:gd name="connsiteX1076" fmla="*/ 6359515 w 12193190"/>
              <a:gd name="connsiteY1076" fmla="*/ 6603692 h 6857994"/>
              <a:gd name="connsiteX1077" fmla="*/ 6359515 w 12193190"/>
              <a:gd name="connsiteY1077" fmla="*/ 6601171 h 6857994"/>
              <a:gd name="connsiteX1078" fmla="*/ 6356340 w 12193190"/>
              <a:gd name="connsiteY1078" fmla="*/ 6598335 h 6857994"/>
              <a:gd name="connsiteX1079" fmla="*/ 6350943 w 12193190"/>
              <a:gd name="connsiteY1079" fmla="*/ 6597075 h 6857994"/>
              <a:gd name="connsiteX1080" fmla="*/ 6350943 w 12193190"/>
              <a:gd name="connsiteY1080" fmla="*/ 6565883 h 6857994"/>
              <a:gd name="connsiteX1081" fmla="*/ 6358563 w 12193190"/>
              <a:gd name="connsiteY1081" fmla="*/ 6565883 h 6857994"/>
              <a:gd name="connsiteX1082" fmla="*/ 6379518 w 12193190"/>
              <a:gd name="connsiteY1082" fmla="*/ 6603377 h 6857994"/>
              <a:gd name="connsiteX1083" fmla="*/ 6383328 w 12193190"/>
              <a:gd name="connsiteY1083" fmla="*/ 6605582 h 6857994"/>
              <a:gd name="connsiteX1084" fmla="*/ 6399203 w 12193190"/>
              <a:gd name="connsiteY1084" fmla="*/ 6605582 h 6857994"/>
              <a:gd name="connsiteX1085" fmla="*/ 6400790 w 12193190"/>
              <a:gd name="connsiteY1085" fmla="*/ 6603692 h 6857994"/>
              <a:gd name="connsiteX1086" fmla="*/ 6400790 w 12193190"/>
              <a:gd name="connsiteY1086" fmla="*/ 6601171 h 6857994"/>
              <a:gd name="connsiteX1087" fmla="*/ 6397615 w 12193190"/>
              <a:gd name="connsiteY1087" fmla="*/ 6598335 h 6857994"/>
              <a:gd name="connsiteX1088" fmla="*/ 6390948 w 12193190"/>
              <a:gd name="connsiteY1088" fmla="*/ 6593609 h 6857994"/>
              <a:gd name="connsiteX1089" fmla="*/ 6372533 w 12193190"/>
              <a:gd name="connsiteY1089" fmla="*/ 6563677 h 6857994"/>
              <a:gd name="connsiteX1090" fmla="*/ 6389995 w 12193190"/>
              <a:gd name="connsiteY1090" fmla="*/ 6542252 h 6857994"/>
              <a:gd name="connsiteX1091" fmla="*/ 6361103 w 12193190"/>
              <a:gd name="connsiteY1091" fmla="*/ 6523032 h 6857994"/>
              <a:gd name="connsiteX1092" fmla="*/ 6329353 w 12193190"/>
              <a:gd name="connsiteY1092" fmla="*/ 6523032 h 6857994"/>
              <a:gd name="connsiteX1093" fmla="*/ 5251445 w 12193190"/>
              <a:gd name="connsiteY1093" fmla="*/ 6523032 h 6857994"/>
              <a:gd name="connsiteX1094" fmla="*/ 5249858 w 12193190"/>
              <a:gd name="connsiteY1094" fmla="*/ 6524923 h 6857994"/>
              <a:gd name="connsiteX1095" fmla="*/ 5249858 w 12193190"/>
              <a:gd name="connsiteY1095" fmla="*/ 6527129 h 6857994"/>
              <a:gd name="connsiteX1096" fmla="*/ 5253033 w 12193190"/>
              <a:gd name="connsiteY1096" fmla="*/ 6529965 h 6857994"/>
              <a:gd name="connsiteX1097" fmla="*/ 5257478 w 12193190"/>
              <a:gd name="connsiteY1097" fmla="*/ 6534692 h 6857994"/>
              <a:gd name="connsiteX1098" fmla="*/ 5257795 w 12193190"/>
              <a:gd name="connsiteY1098" fmla="*/ 6555175 h 6857994"/>
              <a:gd name="connsiteX1099" fmla="*/ 5257795 w 12193190"/>
              <a:gd name="connsiteY1099" fmla="*/ 6566834 h 6857994"/>
              <a:gd name="connsiteX1100" fmla="*/ 5260971 w 12193190"/>
              <a:gd name="connsiteY1100" fmla="*/ 6594250 h 6857994"/>
              <a:gd name="connsiteX1101" fmla="*/ 5288594 w 12193190"/>
              <a:gd name="connsiteY1101" fmla="*/ 6607170 h 6857994"/>
              <a:gd name="connsiteX1102" fmla="*/ 5320026 w 12193190"/>
              <a:gd name="connsiteY1102" fmla="*/ 6587633 h 6857994"/>
              <a:gd name="connsiteX1103" fmla="*/ 5321295 w 12193190"/>
              <a:gd name="connsiteY1103" fmla="*/ 6566519 h 6857994"/>
              <a:gd name="connsiteX1104" fmla="*/ 5321295 w 12193190"/>
              <a:gd name="connsiteY1104" fmla="*/ 6555175 h 6857994"/>
              <a:gd name="connsiteX1105" fmla="*/ 5321295 w 12193190"/>
              <a:gd name="connsiteY1105" fmla="*/ 6534692 h 6857994"/>
              <a:gd name="connsiteX1106" fmla="*/ 5326057 w 12193190"/>
              <a:gd name="connsiteY1106" fmla="*/ 6529965 h 6857994"/>
              <a:gd name="connsiteX1107" fmla="*/ 5329233 w 12193190"/>
              <a:gd name="connsiteY1107" fmla="*/ 6527129 h 6857994"/>
              <a:gd name="connsiteX1108" fmla="*/ 5329233 w 12193190"/>
              <a:gd name="connsiteY1108" fmla="*/ 6524923 h 6857994"/>
              <a:gd name="connsiteX1109" fmla="*/ 5327646 w 12193190"/>
              <a:gd name="connsiteY1109" fmla="*/ 6523032 h 6857994"/>
              <a:gd name="connsiteX1110" fmla="*/ 5323201 w 12193190"/>
              <a:gd name="connsiteY1110" fmla="*/ 6523347 h 6857994"/>
              <a:gd name="connsiteX1111" fmla="*/ 5316216 w 12193190"/>
              <a:gd name="connsiteY1111" fmla="*/ 6523662 h 6857994"/>
              <a:gd name="connsiteX1112" fmla="*/ 5309866 w 12193190"/>
              <a:gd name="connsiteY1112" fmla="*/ 6523347 h 6857994"/>
              <a:gd name="connsiteX1113" fmla="*/ 5305421 w 12193190"/>
              <a:gd name="connsiteY1113" fmla="*/ 6523032 h 6857994"/>
              <a:gd name="connsiteX1114" fmla="*/ 5303833 w 12193190"/>
              <a:gd name="connsiteY1114" fmla="*/ 6524923 h 6857994"/>
              <a:gd name="connsiteX1115" fmla="*/ 5303833 w 12193190"/>
              <a:gd name="connsiteY1115" fmla="*/ 6527129 h 6857994"/>
              <a:gd name="connsiteX1116" fmla="*/ 5307008 w 12193190"/>
              <a:gd name="connsiteY1116" fmla="*/ 6529965 h 6857994"/>
              <a:gd name="connsiteX1117" fmla="*/ 5311453 w 12193190"/>
              <a:gd name="connsiteY1117" fmla="*/ 6534692 h 6857994"/>
              <a:gd name="connsiteX1118" fmla="*/ 5311771 w 12193190"/>
              <a:gd name="connsiteY1118" fmla="*/ 6555175 h 6857994"/>
              <a:gd name="connsiteX1119" fmla="*/ 5311771 w 12193190"/>
              <a:gd name="connsiteY1119" fmla="*/ 6566834 h 6857994"/>
              <a:gd name="connsiteX1120" fmla="*/ 5310183 w 12193190"/>
              <a:gd name="connsiteY1120" fmla="*/ 6587633 h 6857994"/>
              <a:gd name="connsiteX1121" fmla="*/ 5291767 w 12193190"/>
              <a:gd name="connsiteY1121" fmla="*/ 6598662 h 6857994"/>
              <a:gd name="connsiteX1122" fmla="*/ 5274305 w 12193190"/>
              <a:gd name="connsiteY1122" fmla="*/ 6589838 h 6857994"/>
              <a:gd name="connsiteX1123" fmla="*/ 5271765 w 12193190"/>
              <a:gd name="connsiteY1123" fmla="*/ 6567465 h 6857994"/>
              <a:gd name="connsiteX1124" fmla="*/ 5271765 w 12193190"/>
              <a:gd name="connsiteY1124" fmla="*/ 6555175 h 6857994"/>
              <a:gd name="connsiteX1125" fmla="*/ 5272083 w 12193190"/>
              <a:gd name="connsiteY1125" fmla="*/ 6534692 h 6857994"/>
              <a:gd name="connsiteX1126" fmla="*/ 5276846 w 12193190"/>
              <a:gd name="connsiteY1126" fmla="*/ 6529965 h 6857994"/>
              <a:gd name="connsiteX1127" fmla="*/ 5279703 w 12193190"/>
              <a:gd name="connsiteY1127" fmla="*/ 6527129 h 6857994"/>
              <a:gd name="connsiteX1128" fmla="*/ 5279703 w 12193190"/>
              <a:gd name="connsiteY1128" fmla="*/ 6524923 h 6857994"/>
              <a:gd name="connsiteX1129" fmla="*/ 5278115 w 12193190"/>
              <a:gd name="connsiteY1129" fmla="*/ 6523032 h 6857994"/>
              <a:gd name="connsiteX1130" fmla="*/ 5273669 w 12193190"/>
              <a:gd name="connsiteY1130" fmla="*/ 6523347 h 6857994"/>
              <a:gd name="connsiteX1131" fmla="*/ 5264462 w 12193190"/>
              <a:gd name="connsiteY1131" fmla="*/ 6523662 h 6857994"/>
              <a:gd name="connsiteX1132" fmla="*/ 5255891 w 12193190"/>
              <a:gd name="connsiteY1132" fmla="*/ 6523347 h 6857994"/>
              <a:gd name="connsiteX1133" fmla="*/ 5251445 w 12193190"/>
              <a:gd name="connsiteY1133" fmla="*/ 6523032 h 6857994"/>
              <a:gd name="connsiteX1134" fmla="*/ 4757415 w 12193190"/>
              <a:gd name="connsiteY1134" fmla="*/ 6523032 h 6857994"/>
              <a:gd name="connsiteX1135" fmla="*/ 4756144 w 12193190"/>
              <a:gd name="connsiteY1135" fmla="*/ 6524916 h 6857994"/>
              <a:gd name="connsiteX1136" fmla="*/ 4756144 w 12193190"/>
              <a:gd name="connsiteY1136" fmla="*/ 6527113 h 6857994"/>
              <a:gd name="connsiteX1137" fmla="*/ 4759319 w 12193190"/>
              <a:gd name="connsiteY1137" fmla="*/ 6529938 h 6857994"/>
              <a:gd name="connsiteX1138" fmla="*/ 4764082 w 12193190"/>
              <a:gd name="connsiteY1138" fmla="*/ 6534646 h 6857994"/>
              <a:gd name="connsiteX1139" fmla="*/ 4764082 w 12193190"/>
              <a:gd name="connsiteY1139" fmla="*/ 6555048 h 6857994"/>
              <a:gd name="connsiteX1140" fmla="*/ 4764082 w 12193190"/>
              <a:gd name="connsiteY1140" fmla="*/ 6573881 h 6857994"/>
              <a:gd name="connsiteX1141" fmla="*/ 4764082 w 12193190"/>
              <a:gd name="connsiteY1141" fmla="*/ 6593969 h 6857994"/>
              <a:gd name="connsiteX1142" fmla="*/ 4759319 w 12193190"/>
              <a:gd name="connsiteY1142" fmla="*/ 6598677 h 6857994"/>
              <a:gd name="connsiteX1143" fmla="*/ 4756144 w 12193190"/>
              <a:gd name="connsiteY1143" fmla="*/ 6601502 h 6857994"/>
              <a:gd name="connsiteX1144" fmla="*/ 4756144 w 12193190"/>
              <a:gd name="connsiteY1144" fmla="*/ 6603699 h 6857994"/>
              <a:gd name="connsiteX1145" fmla="*/ 4757732 w 12193190"/>
              <a:gd name="connsiteY1145" fmla="*/ 6605582 h 6857994"/>
              <a:gd name="connsiteX1146" fmla="*/ 4762177 w 12193190"/>
              <a:gd name="connsiteY1146" fmla="*/ 6605268 h 6857994"/>
              <a:gd name="connsiteX1147" fmla="*/ 4771384 w 12193190"/>
              <a:gd name="connsiteY1147" fmla="*/ 6605268 h 6857994"/>
              <a:gd name="connsiteX1148" fmla="*/ 4780273 w 12193190"/>
              <a:gd name="connsiteY1148" fmla="*/ 6605268 h 6857994"/>
              <a:gd name="connsiteX1149" fmla="*/ 4784718 w 12193190"/>
              <a:gd name="connsiteY1149" fmla="*/ 6605582 h 6857994"/>
              <a:gd name="connsiteX1150" fmla="*/ 4786306 w 12193190"/>
              <a:gd name="connsiteY1150" fmla="*/ 6603699 h 6857994"/>
              <a:gd name="connsiteX1151" fmla="*/ 4786306 w 12193190"/>
              <a:gd name="connsiteY1151" fmla="*/ 6601502 h 6857994"/>
              <a:gd name="connsiteX1152" fmla="*/ 4783449 w 12193190"/>
              <a:gd name="connsiteY1152" fmla="*/ 6598677 h 6857994"/>
              <a:gd name="connsiteX1153" fmla="*/ 4778687 w 12193190"/>
              <a:gd name="connsiteY1153" fmla="*/ 6593969 h 6857994"/>
              <a:gd name="connsiteX1154" fmla="*/ 4778369 w 12193190"/>
              <a:gd name="connsiteY1154" fmla="*/ 6573881 h 6857994"/>
              <a:gd name="connsiteX1155" fmla="*/ 4778369 w 12193190"/>
              <a:gd name="connsiteY1155" fmla="*/ 6568231 h 6857994"/>
              <a:gd name="connsiteX1156" fmla="*/ 4779639 w 12193190"/>
              <a:gd name="connsiteY1156" fmla="*/ 6566034 h 6857994"/>
              <a:gd name="connsiteX1157" fmla="*/ 4781543 w 12193190"/>
              <a:gd name="connsiteY1157" fmla="*/ 6566347 h 6857994"/>
              <a:gd name="connsiteX1158" fmla="*/ 4782179 w 12193190"/>
              <a:gd name="connsiteY1158" fmla="*/ 6566034 h 6857994"/>
              <a:gd name="connsiteX1159" fmla="*/ 4783132 w 12193190"/>
              <a:gd name="connsiteY1159" fmla="*/ 6566034 h 6857994"/>
              <a:gd name="connsiteX1160" fmla="*/ 4788212 w 12193190"/>
              <a:gd name="connsiteY1160" fmla="*/ 6570742 h 6857994"/>
              <a:gd name="connsiteX1161" fmla="*/ 4800911 w 12193190"/>
              <a:gd name="connsiteY1161" fmla="*/ 6598363 h 6857994"/>
              <a:gd name="connsiteX1162" fmla="*/ 4805673 w 12193190"/>
              <a:gd name="connsiteY1162" fmla="*/ 6605582 h 6857994"/>
              <a:gd name="connsiteX1163" fmla="*/ 4807260 w 12193190"/>
              <a:gd name="connsiteY1163" fmla="*/ 6605582 h 6857994"/>
              <a:gd name="connsiteX1164" fmla="*/ 4813927 w 12193190"/>
              <a:gd name="connsiteY1164" fmla="*/ 6605268 h 6857994"/>
              <a:gd name="connsiteX1165" fmla="*/ 4823135 w 12193190"/>
              <a:gd name="connsiteY1165" fmla="*/ 6605582 h 6857994"/>
              <a:gd name="connsiteX1166" fmla="*/ 4824087 w 12193190"/>
              <a:gd name="connsiteY1166" fmla="*/ 6605582 h 6857994"/>
              <a:gd name="connsiteX1167" fmla="*/ 4825993 w 12193190"/>
              <a:gd name="connsiteY1167" fmla="*/ 6604013 h 6857994"/>
              <a:gd name="connsiteX1168" fmla="*/ 4825993 w 12193190"/>
              <a:gd name="connsiteY1168" fmla="*/ 6601816 h 6857994"/>
              <a:gd name="connsiteX1169" fmla="*/ 4823770 w 12193190"/>
              <a:gd name="connsiteY1169" fmla="*/ 6599305 h 6857994"/>
              <a:gd name="connsiteX1170" fmla="*/ 4815516 w 12193190"/>
              <a:gd name="connsiteY1170" fmla="*/ 6592713 h 6857994"/>
              <a:gd name="connsiteX1171" fmla="*/ 4801863 w 12193190"/>
              <a:gd name="connsiteY1171" fmla="*/ 6568231 h 6857994"/>
              <a:gd name="connsiteX1172" fmla="*/ 4799958 w 12193190"/>
              <a:gd name="connsiteY1172" fmla="*/ 6564778 h 6857994"/>
              <a:gd name="connsiteX1173" fmla="*/ 4799641 w 12193190"/>
              <a:gd name="connsiteY1173" fmla="*/ 6563836 h 6857994"/>
              <a:gd name="connsiteX1174" fmla="*/ 4802498 w 12193190"/>
              <a:gd name="connsiteY1174" fmla="*/ 6562581 h 6857994"/>
              <a:gd name="connsiteX1175" fmla="*/ 4815198 w 12193190"/>
              <a:gd name="connsiteY1175" fmla="*/ 6543120 h 6857994"/>
              <a:gd name="connsiteX1176" fmla="*/ 4809483 w 12193190"/>
              <a:gd name="connsiteY1176" fmla="*/ 6528996 h 6857994"/>
              <a:gd name="connsiteX1177" fmla="*/ 4792656 w 12193190"/>
              <a:gd name="connsiteY1177" fmla="*/ 6523032 h 6857994"/>
              <a:gd name="connsiteX1178" fmla="*/ 4786624 w 12193190"/>
              <a:gd name="connsiteY1178" fmla="*/ 6523032 h 6857994"/>
              <a:gd name="connsiteX1179" fmla="*/ 4770432 w 12193190"/>
              <a:gd name="connsiteY1179" fmla="*/ 6523660 h 6857994"/>
              <a:gd name="connsiteX1180" fmla="*/ 4762177 w 12193190"/>
              <a:gd name="connsiteY1180" fmla="*/ 6523346 h 6857994"/>
              <a:gd name="connsiteX1181" fmla="*/ 4757415 w 12193190"/>
              <a:gd name="connsiteY1181" fmla="*/ 6523032 h 6857994"/>
              <a:gd name="connsiteX1182" fmla="*/ 5820873 w 12193190"/>
              <a:gd name="connsiteY1182" fmla="*/ 6521445 h 6857994"/>
              <a:gd name="connsiteX1183" fmla="*/ 5811829 w 12193190"/>
              <a:gd name="connsiteY1183" fmla="*/ 6529853 h 6857994"/>
              <a:gd name="connsiteX1184" fmla="*/ 5820561 w 12193190"/>
              <a:gd name="connsiteY1184" fmla="*/ 6538908 h 6857994"/>
              <a:gd name="connsiteX1185" fmla="*/ 5829293 w 12193190"/>
              <a:gd name="connsiteY1185" fmla="*/ 6529853 h 6857994"/>
              <a:gd name="connsiteX1186" fmla="*/ 5820873 w 12193190"/>
              <a:gd name="connsiteY1186" fmla="*/ 6521445 h 6857994"/>
              <a:gd name="connsiteX1187" fmla="*/ 5678334 w 12193190"/>
              <a:gd name="connsiteY1187" fmla="*/ 6521445 h 6857994"/>
              <a:gd name="connsiteX1188" fmla="*/ 5668956 w 12193190"/>
              <a:gd name="connsiteY1188" fmla="*/ 6529853 h 6857994"/>
              <a:gd name="connsiteX1189" fmla="*/ 5677686 w 12193190"/>
              <a:gd name="connsiteY1189" fmla="*/ 6538908 h 6857994"/>
              <a:gd name="connsiteX1190" fmla="*/ 5686418 w 12193190"/>
              <a:gd name="connsiteY1190" fmla="*/ 6529853 h 6857994"/>
              <a:gd name="connsiteX1191" fmla="*/ 5678334 w 12193190"/>
              <a:gd name="connsiteY1191" fmla="*/ 6521445 h 6857994"/>
              <a:gd name="connsiteX1192" fmla="*/ 5422413 w 12193190"/>
              <a:gd name="connsiteY1192" fmla="*/ 6521445 h 6857994"/>
              <a:gd name="connsiteX1193" fmla="*/ 5413369 w 12193190"/>
              <a:gd name="connsiteY1193" fmla="*/ 6529853 h 6857994"/>
              <a:gd name="connsiteX1194" fmla="*/ 5422100 w 12193190"/>
              <a:gd name="connsiteY1194" fmla="*/ 6538908 h 6857994"/>
              <a:gd name="connsiteX1195" fmla="*/ 5430832 w 12193190"/>
              <a:gd name="connsiteY1195" fmla="*/ 6529853 h 6857994"/>
              <a:gd name="connsiteX1196" fmla="*/ 5422413 w 12193190"/>
              <a:gd name="connsiteY1196" fmla="*/ 6521445 h 6857994"/>
              <a:gd name="connsiteX1197" fmla="*/ 5980103 w 12193190"/>
              <a:gd name="connsiteY1197" fmla="*/ 6518270 h 6857994"/>
              <a:gd name="connsiteX1198" fmla="*/ 5978516 w 12193190"/>
              <a:gd name="connsiteY1198" fmla="*/ 6526208 h 6857994"/>
              <a:gd name="connsiteX1199" fmla="*/ 5980103 w 12193190"/>
              <a:gd name="connsiteY1199" fmla="*/ 6526208 h 6857994"/>
              <a:gd name="connsiteX1200" fmla="*/ 5981691 w 12193190"/>
              <a:gd name="connsiteY1200" fmla="*/ 6524620 h 6857994"/>
              <a:gd name="connsiteX1201" fmla="*/ 5994390 w 12193190"/>
              <a:gd name="connsiteY1201" fmla="*/ 6530970 h 6857994"/>
              <a:gd name="connsiteX1202" fmla="*/ 5973753 w 12193190"/>
              <a:gd name="connsiteY1202" fmla="*/ 6538908 h 6857994"/>
              <a:gd name="connsiteX1203" fmla="*/ 5972166 w 12193190"/>
              <a:gd name="connsiteY1203" fmla="*/ 6542083 h 6857994"/>
              <a:gd name="connsiteX1204" fmla="*/ 5994390 w 12193190"/>
              <a:gd name="connsiteY1204" fmla="*/ 6546846 h 6857994"/>
              <a:gd name="connsiteX1205" fmla="*/ 5995978 w 12193190"/>
              <a:gd name="connsiteY1205" fmla="*/ 6548433 h 6857994"/>
              <a:gd name="connsiteX1206" fmla="*/ 5997565 w 12193190"/>
              <a:gd name="connsiteY1206" fmla="*/ 6543671 h 6857994"/>
              <a:gd name="connsiteX1207" fmla="*/ 5995978 w 12193190"/>
              <a:gd name="connsiteY1207" fmla="*/ 6543671 h 6857994"/>
              <a:gd name="connsiteX1208" fmla="*/ 5981691 w 12193190"/>
              <a:gd name="connsiteY1208" fmla="*/ 6540496 h 6857994"/>
              <a:gd name="connsiteX1209" fmla="*/ 6002328 w 12193190"/>
              <a:gd name="connsiteY1209" fmla="*/ 6532558 h 6857994"/>
              <a:gd name="connsiteX1210" fmla="*/ 6003916 w 12193190"/>
              <a:gd name="connsiteY1210" fmla="*/ 6527795 h 6857994"/>
              <a:gd name="connsiteX1211" fmla="*/ 6002328 w 12193190"/>
              <a:gd name="connsiteY1211" fmla="*/ 6527795 h 6857994"/>
              <a:gd name="connsiteX1212" fmla="*/ 6000741 w 12193190"/>
              <a:gd name="connsiteY1212" fmla="*/ 6529383 h 6857994"/>
              <a:gd name="connsiteX1213" fmla="*/ 5981691 w 12193190"/>
              <a:gd name="connsiteY1213" fmla="*/ 6521445 h 6857994"/>
              <a:gd name="connsiteX1214" fmla="*/ 5981691 w 12193190"/>
              <a:gd name="connsiteY1214" fmla="*/ 6519858 h 6857994"/>
              <a:gd name="connsiteX1215" fmla="*/ 5204985 w 12193190"/>
              <a:gd name="connsiteY1215" fmla="*/ 6516682 h 6857994"/>
              <a:gd name="connsiteX1216" fmla="*/ 5203702 w 12193190"/>
              <a:gd name="connsiteY1216" fmla="*/ 6517001 h 6857994"/>
              <a:gd name="connsiteX1217" fmla="*/ 5187016 w 12193190"/>
              <a:gd name="connsiteY1217" fmla="*/ 6519231 h 6857994"/>
              <a:gd name="connsiteX1218" fmla="*/ 5184769 w 12193190"/>
              <a:gd name="connsiteY1218" fmla="*/ 6520824 h 6857994"/>
              <a:gd name="connsiteX1219" fmla="*/ 5184769 w 12193190"/>
              <a:gd name="connsiteY1219" fmla="*/ 6523054 h 6857994"/>
              <a:gd name="connsiteX1220" fmla="*/ 5187337 w 12193190"/>
              <a:gd name="connsiteY1220" fmla="*/ 6525284 h 6857994"/>
              <a:gd name="connsiteX1221" fmla="*/ 5192791 w 12193190"/>
              <a:gd name="connsiteY1221" fmla="*/ 6532612 h 6857994"/>
              <a:gd name="connsiteX1222" fmla="*/ 5192791 w 12193190"/>
              <a:gd name="connsiteY1222" fmla="*/ 6545356 h 6857994"/>
              <a:gd name="connsiteX1223" fmla="*/ 5192791 w 12193190"/>
              <a:gd name="connsiteY1223" fmla="*/ 6547586 h 6857994"/>
              <a:gd name="connsiteX1224" fmla="*/ 5192149 w 12193190"/>
              <a:gd name="connsiteY1224" fmla="*/ 6549498 h 6857994"/>
              <a:gd name="connsiteX1225" fmla="*/ 5191186 w 12193190"/>
              <a:gd name="connsiteY1225" fmla="*/ 6548861 h 6857994"/>
              <a:gd name="connsiteX1226" fmla="*/ 5180597 w 12193190"/>
              <a:gd name="connsiteY1226" fmla="*/ 6546631 h 6857994"/>
              <a:gd name="connsiteX1227" fmla="*/ 5154607 w 12193190"/>
              <a:gd name="connsiteY1227" fmla="*/ 6579128 h 6857994"/>
              <a:gd name="connsiteX1228" fmla="*/ 5176106 w 12193190"/>
              <a:gd name="connsiteY1228" fmla="*/ 6607483 h 6857994"/>
              <a:gd name="connsiteX1229" fmla="*/ 5186051 w 12193190"/>
              <a:gd name="connsiteY1229" fmla="*/ 6604297 h 6857994"/>
              <a:gd name="connsiteX1230" fmla="*/ 5192149 w 12193190"/>
              <a:gd name="connsiteY1230" fmla="*/ 6599199 h 6857994"/>
              <a:gd name="connsiteX1231" fmla="*/ 5193115 w 12193190"/>
              <a:gd name="connsiteY1231" fmla="*/ 6598562 h 6857994"/>
              <a:gd name="connsiteX1232" fmla="*/ 5194076 w 12193190"/>
              <a:gd name="connsiteY1232" fmla="*/ 6601429 h 6857994"/>
              <a:gd name="connsiteX1233" fmla="*/ 5194396 w 12193190"/>
              <a:gd name="connsiteY1233" fmla="*/ 6606527 h 6857994"/>
              <a:gd name="connsiteX1234" fmla="*/ 5196000 w 12193190"/>
              <a:gd name="connsiteY1234" fmla="*/ 6608757 h 6857994"/>
              <a:gd name="connsiteX1235" fmla="*/ 5197924 w 12193190"/>
              <a:gd name="connsiteY1235" fmla="*/ 6608439 h 6857994"/>
              <a:gd name="connsiteX1236" fmla="*/ 5212685 w 12193190"/>
              <a:gd name="connsiteY1236" fmla="*/ 6605571 h 6857994"/>
              <a:gd name="connsiteX1237" fmla="*/ 5214932 w 12193190"/>
              <a:gd name="connsiteY1237" fmla="*/ 6603660 h 6857994"/>
              <a:gd name="connsiteX1238" fmla="*/ 5214932 w 12193190"/>
              <a:gd name="connsiteY1238" fmla="*/ 6601429 h 6857994"/>
              <a:gd name="connsiteX1239" fmla="*/ 5213328 w 12193190"/>
              <a:gd name="connsiteY1239" fmla="*/ 6600155 h 6857994"/>
              <a:gd name="connsiteX1240" fmla="*/ 5206589 w 12193190"/>
              <a:gd name="connsiteY1240" fmla="*/ 6596969 h 6857994"/>
              <a:gd name="connsiteX1241" fmla="*/ 5205626 w 12193190"/>
              <a:gd name="connsiteY1241" fmla="*/ 6576260 h 6857994"/>
              <a:gd name="connsiteX1242" fmla="*/ 5205626 w 12193190"/>
              <a:gd name="connsiteY1242" fmla="*/ 6554914 h 6857994"/>
              <a:gd name="connsiteX1243" fmla="*/ 5206589 w 12193190"/>
              <a:gd name="connsiteY1243" fmla="*/ 6518912 h 6857994"/>
              <a:gd name="connsiteX1244" fmla="*/ 5204985 w 12193190"/>
              <a:gd name="connsiteY1244" fmla="*/ 6516682 h 6857994"/>
              <a:gd name="connsiteX1245" fmla="*/ 4974792 w 12193190"/>
              <a:gd name="connsiteY1245" fmla="*/ 6516682 h 6857994"/>
              <a:gd name="connsiteX1246" fmla="*/ 4972898 w 12193190"/>
              <a:gd name="connsiteY1246" fmla="*/ 6517000 h 6857994"/>
              <a:gd name="connsiteX1247" fmla="*/ 4956476 w 12193190"/>
              <a:gd name="connsiteY1247" fmla="*/ 6519540 h 6857994"/>
              <a:gd name="connsiteX1248" fmla="*/ 4954582 w 12193190"/>
              <a:gd name="connsiteY1248" fmla="*/ 6521127 h 6857994"/>
              <a:gd name="connsiteX1249" fmla="*/ 4954582 w 12193190"/>
              <a:gd name="connsiteY1249" fmla="*/ 6523032 h 6857994"/>
              <a:gd name="connsiteX1250" fmla="*/ 4958056 w 12193190"/>
              <a:gd name="connsiteY1250" fmla="*/ 6524937 h 6857994"/>
              <a:gd name="connsiteX1251" fmla="*/ 4962476 w 12193190"/>
              <a:gd name="connsiteY1251" fmla="*/ 6529382 h 6857994"/>
              <a:gd name="connsiteX1252" fmla="*/ 4963108 w 12193190"/>
              <a:gd name="connsiteY1252" fmla="*/ 6553512 h 6857994"/>
              <a:gd name="connsiteX1253" fmla="*/ 4963108 w 12193190"/>
              <a:gd name="connsiteY1253" fmla="*/ 6559862 h 6857994"/>
              <a:gd name="connsiteX1254" fmla="*/ 4962476 w 12193190"/>
              <a:gd name="connsiteY1254" fmla="*/ 6597010 h 6857994"/>
              <a:gd name="connsiteX1255" fmla="*/ 4962476 w 12193190"/>
              <a:gd name="connsiteY1255" fmla="*/ 6598280 h 6857994"/>
              <a:gd name="connsiteX1256" fmla="*/ 4964688 w 12193190"/>
              <a:gd name="connsiteY1256" fmla="*/ 6602090 h 6857994"/>
              <a:gd name="connsiteX1257" fmla="*/ 4983320 w 12193190"/>
              <a:gd name="connsiteY1257" fmla="*/ 6607170 h 6857994"/>
              <a:gd name="connsiteX1258" fmla="*/ 5013322 w 12193190"/>
              <a:gd name="connsiteY1258" fmla="*/ 6574150 h 6857994"/>
              <a:gd name="connsiteX1259" fmla="*/ 4992162 w 12193190"/>
              <a:gd name="connsiteY1259" fmla="*/ 6546527 h 6857994"/>
              <a:gd name="connsiteX1260" fmla="*/ 4980478 w 12193190"/>
              <a:gd name="connsiteY1260" fmla="*/ 6551925 h 6857994"/>
              <a:gd name="connsiteX1261" fmla="*/ 4976056 w 12193190"/>
              <a:gd name="connsiteY1261" fmla="*/ 6556052 h 6857994"/>
              <a:gd name="connsiteX1262" fmla="*/ 4975424 w 12193190"/>
              <a:gd name="connsiteY1262" fmla="*/ 6555417 h 6857994"/>
              <a:gd name="connsiteX1263" fmla="*/ 4975424 w 12193190"/>
              <a:gd name="connsiteY1263" fmla="*/ 6554465 h 6857994"/>
              <a:gd name="connsiteX1264" fmla="*/ 4975740 w 12193190"/>
              <a:gd name="connsiteY1264" fmla="*/ 6552560 h 6857994"/>
              <a:gd name="connsiteX1265" fmla="*/ 4975740 w 12193190"/>
              <a:gd name="connsiteY1265" fmla="*/ 6536050 h 6857994"/>
              <a:gd name="connsiteX1266" fmla="*/ 4976056 w 12193190"/>
              <a:gd name="connsiteY1266" fmla="*/ 6520175 h 6857994"/>
              <a:gd name="connsiteX1267" fmla="*/ 4976372 w 12193190"/>
              <a:gd name="connsiteY1267" fmla="*/ 6518587 h 6857994"/>
              <a:gd name="connsiteX1268" fmla="*/ 4974792 w 12193190"/>
              <a:gd name="connsiteY1268" fmla="*/ 6516682 h 6857994"/>
              <a:gd name="connsiteX1269" fmla="*/ 4940081 w 12193190"/>
              <a:gd name="connsiteY1269" fmla="*/ 6516682 h 6857994"/>
              <a:gd name="connsiteX1270" fmla="*/ 4938826 w 12193190"/>
              <a:gd name="connsiteY1270" fmla="*/ 6517001 h 6857994"/>
              <a:gd name="connsiteX1271" fmla="*/ 4922805 w 12193190"/>
              <a:gd name="connsiteY1271" fmla="*/ 6519231 h 6857994"/>
              <a:gd name="connsiteX1272" fmla="*/ 4920606 w 12193190"/>
              <a:gd name="connsiteY1272" fmla="*/ 6520824 h 6857994"/>
              <a:gd name="connsiteX1273" fmla="*/ 4920606 w 12193190"/>
              <a:gd name="connsiteY1273" fmla="*/ 6523054 h 6857994"/>
              <a:gd name="connsiteX1274" fmla="*/ 4923119 w 12193190"/>
              <a:gd name="connsiteY1274" fmla="*/ 6525284 h 6857994"/>
              <a:gd name="connsiteX1275" fmla="*/ 4928146 w 12193190"/>
              <a:gd name="connsiteY1275" fmla="*/ 6532612 h 6857994"/>
              <a:gd name="connsiteX1276" fmla="*/ 4928146 w 12193190"/>
              <a:gd name="connsiteY1276" fmla="*/ 6545356 h 6857994"/>
              <a:gd name="connsiteX1277" fmla="*/ 4928460 w 12193190"/>
              <a:gd name="connsiteY1277" fmla="*/ 6547586 h 6857994"/>
              <a:gd name="connsiteX1278" fmla="*/ 4927518 w 12193190"/>
              <a:gd name="connsiteY1278" fmla="*/ 6549498 h 6857994"/>
              <a:gd name="connsiteX1279" fmla="*/ 4926888 w 12193190"/>
              <a:gd name="connsiteY1279" fmla="*/ 6548861 h 6857994"/>
              <a:gd name="connsiteX1280" fmla="*/ 4916522 w 12193190"/>
              <a:gd name="connsiteY1280" fmla="*/ 6546631 h 6857994"/>
              <a:gd name="connsiteX1281" fmla="*/ 4891080 w 12193190"/>
              <a:gd name="connsiteY1281" fmla="*/ 6579128 h 6857994"/>
              <a:gd name="connsiteX1282" fmla="*/ 4912126 w 12193190"/>
              <a:gd name="connsiteY1282" fmla="*/ 6607483 h 6857994"/>
              <a:gd name="connsiteX1283" fmla="*/ 4921863 w 12193190"/>
              <a:gd name="connsiteY1283" fmla="*/ 6604297 h 6857994"/>
              <a:gd name="connsiteX1284" fmla="*/ 4927518 w 12193190"/>
              <a:gd name="connsiteY1284" fmla="*/ 6599199 h 6857994"/>
              <a:gd name="connsiteX1285" fmla="*/ 4928774 w 12193190"/>
              <a:gd name="connsiteY1285" fmla="*/ 6598562 h 6857994"/>
              <a:gd name="connsiteX1286" fmla="*/ 4929716 w 12193190"/>
              <a:gd name="connsiteY1286" fmla="*/ 6601429 h 6857994"/>
              <a:gd name="connsiteX1287" fmla="*/ 4930030 w 12193190"/>
              <a:gd name="connsiteY1287" fmla="*/ 6606527 h 6857994"/>
              <a:gd name="connsiteX1288" fmla="*/ 4931287 w 12193190"/>
              <a:gd name="connsiteY1288" fmla="*/ 6608757 h 6857994"/>
              <a:gd name="connsiteX1289" fmla="*/ 4933171 w 12193190"/>
              <a:gd name="connsiteY1289" fmla="*/ 6608439 h 6857994"/>
              <a:gd name="connsiteX1290" fmla="*/ 4947620 w 12193190"/>
              <a:gd name="connsiteY1290" fmla="*/ 6605571 h 6857994"/>
              <a:gd name="connsiteX1291" fmla="*/ 4949819 w 12193190"/>
              <a:gd name="connsiteY1291" fmla="*/ 6603660 h 6857994"/>
              <a:gd name="connsiteX1292" fmla="*/ 4949819 w 12193190"/>
              <a:gd name="connsiteY1292" fmla="*/ 6601429 h 6857994"/>
              <a:gd name="connsiteX1293" fmla="*/ 4948250 w 12193190"/>
              <a:gd name="connsiteY1293" fmla="*/ 6600155 h 6857994"/>
              <a:gd name="connsiteX1294" fmla="*/ 4941967 w 12193190"/>
              <a:gd name="connsiteY1294" fmla="*/ 6596969 h 6857994"/>
              <a:gd name="connsiteX1295" fmla="*/ 4941023 w 12193190"/>
              <a:gd name="connsiteY1295" fmla="*/ 6576260 h 6857994"/>
              <a:gd name="connsiteX1296" fmla="*/ 4941023 w 12193190"/>
              <a:gd name="connsiteY1296" fmla="*/ 6554914 h 6857994"/>
              <a:gd name="connsiteX1297" fmla="*/ 4941651 w 12193190"/>
              <a:gd name="connsiteY1297" fmla="*/ 6518912 h 6857994"/>
              <a:gd name="connsiteX1298" fmla="*/ 4940081 w 12193190"/>
              <a:gd name="connsiteY1298" fmla="*/ 6516682 h 6857994"/>
              <a:gd name="connsiteX1299" fmla="*/ 6110278 w 12193190"/>
              <a:gd name="connsiteY1299" fmla="*/ 6515095 h 6857994"/>
              <a:gd name="connsiteX1300" fmla="*/ 6118216 w 12193190"/>
              <a:gd name="connsiteY1300" fmla="*/ 6527795 h 6857994"/>
              <a:gd name="connsiteX1301" fmla="*/ 6110278 w 12193190"/>
              <a:gd name="connsiteY1301" fmla="*/ 6527795 h 6857994"/>
              <a:gd name="connsiteX1302" fmla="*/ 6100753 w 12193190"/>
              <a:gd name="connsiteY1302" fmla="*/ 6515095 h 6857994"/>
              <a:gd name="connsiteX1303" fmla="*/ 6100753 w 12193190"/>
              <a:gd name="connsiteY1303" fmla="*/ 6527795 h 6857994"/>
              <a:gd name="connsiteX1304" fmla="*/ 6094403 w 12193190"/>
              <a:gd name="connsiteY1304" fmla="*/ 6527795 h 6857994"/>
              <a:gd name="connsiteX1305" fmla="*/ 6212066 w 12193190"/>
              <a:gd name="connsiteY1305" fmla="*/ 6514803 h 6857994"/>
              <a:gd name="connsiteX1306" fmla="*/ 6221404 w 12193190"/>
              <a:gd name="connsiteY1306" fmla="*/ 6523227 h 6857994"/>
              <a:gd name="connsiteX1307" fmla="*/ 6209265 w 12193190"/>
              <a:gd name="connsiteY1307" fmla="*/ 6529382 h 6857994"/>
              <a:gd name="connsiteX1308" fmla="*/ 6212066 w 12193190"/>
              <a:gd name="connsiteY1308" fmla="*/ 6514803 h 6857994"/>
              <a:gd name="connsiteX1309" fmla="*/ 6119803 w 12193190"/>
              <a:gd name="connsiteY1309" fmla="*/ 6511920 h 6857994"/>
              <a:gd name="connsiteX1310" fmla="*/ 6151553 w 12193190"/>
              <a:gd name="connsiteY1310" fmla="*/ 6527795 h 6857994"/>
              <a:gd name="connsiteX1311" fmla="*/ 6129328 w 12193190"/>
              <a:gd name="connsiteY1311" fmla="*/ 6527795 h 6857994"/>
              <a:gd name="connsiteX1312" fmla="*/ 6092815 w 12193190"/>
              <a:gd name="connsiteY1312" fmla="*/ 6511920 h 6857994"/>
              <a:gd name="connsiteX1313" fmla="*/ 6083290 w 12193190"/>
              <a:gd name="connsiteY1313" fmla="*/ 6527795 h 6857994"/>
              <a:gd name="connsiteX1314" fmla="*/ 6061066 w 12193190"/>
              <a:gd name="connsiteY1314" fmla="*/ 6527795 h 6857994"/>
              <a:gd name="connsiteX1315" fmla="*/ 5986454 w 12193190"/>
              <a:gd name="connsiteY1315" fmla="*/ 6507157 h 6857994"/>
              <a:gd name="connsiteX1316" fmla="*/ 5981691 w 12193190"/>
              <a:gd name="connsiteY1316" fmla="*/ 6515095 h 6857994"/>
              <a:gd name="connsiteX1317" fmla="*/ 5983278 w 12193190"/>
              <a:gd name="connsiteY1317" fmla="*/ 6515095 h 6857994"/>
              <a:gd name="connsiteX1318" fmla="*/ 5984866 w 12193190"/>
              <a:gd name="connsiteY1318" fmla="*/ 6513507 h 6857994"/>
              <a:gd name="connsiteX1319" fmla="*/ 6003916 w 12193190"/>
              <a:gd name="connsiteY1319" fmla="*/ 6523032 h 6857994"/>
              <a:gd name="connsiteX1320" fmla="*/ 6003916 w 12193190"/>
              <a:gd name="connsiteY1320" fmla="*/ 6524620 h 6857994"/>
              <a:gd name="connsiteX1321" fmla="*/ 6005504 w 12193190"/>
              <a:gd name="connsiteY1321" fmla="*/ 6526207 h 6857994"/>
              <a:gd name="connsiteX1322" fmla="*/ 6008679 w 12193190"/>
              <a:gd name="connsiteY1322" fmla="*/ 6518270 h 6857994"/>
              <a:gd name="connsiteX1323" fmla="*/ 6007091 w 12193190"/>
              <a:gd name="connsiteY1323" fmla="*/ 6518270 h 6857994"/>
              <a:gd name="connsiteX1324" fmla="*/ 6005504 w 12193190"/>
              <a:gd name="connsiteY1324" fmla="*/ 6519857 h 6857994"/>
              <a:gd name="connsiteX1325" fmla="*/ 5988040 w 12193190"/>
              <a:gd name="connsiteY1325" fmla="*/ 6508745 h 6857994"/>
              <a:gd name="connsiteX1326" fmla="*/ 5988040 w 12193190"/>
              <a:gd name="connsiteY1326" fmla="*/ 6507157 h 6857994"/>
              <a:gd name="connsiteX1327" fmla="*/ 6124565 w 12193190"/>
              <a:gd name="connsiteY1327" fmla="*/ 6503982 h 6857994"/>
              <a:gd name="connsiteX1328" fmla="*/ 6178540 w 12193190"/>
              <a:gd name="connsiteY1328" fmla="*/ 6512581 h 6857994"/>
              <a:gd name="connsiteX1329" fmla="*/ 6175027 w 12193190"/>
              <a:gd name="connsiteY1329" fmla="*/ 6527795 h 6857994"/>
              <a:gd name="connsiteX1330" fmla="*/ 6124565 w 12193190"/>
              <a:gd name="connsiteY1330" fmla="*/ 6503982 h 6857994"/>
              <a:gd name="connsiteX1331" fmla="*/ 6088053 w 12193190"/>
              <a:gd name="connsiteY1331" fmla="*/ 6503982 h 6857994"/>
              <a:gd name="connsiteX1332" fmla="*/ 6037612 w 12193190"/>
              <a:gd name="connsiteY1332" fmla="*/ 6527795 h 6857994"/>
              <a:gd name="connsiteX1333" fmla="*/ 6034079 w 12193190"/>
              <a:gd name="connsiteY1333" fmla="*/ 6512581 h 6857994"/>
              <a:gd name="connsiteX1334" fmla="*/ 6088053 w 12193190"/>
              <a:gd name="connsiteY1334" fmla="*/ 6503982 h 6857994"/>
              <a:gd name="connsiteX1335" fmla="*/ 6220314 w 12193190"/>
              <a:gd name="connsiteY1335" fmla="*/ 6500807 h 6857994"/>
              <a:gd name="connsiteX1336" fmla="*/ 6219352 w 12193190"/>
              <a:gd name="connsiteY1336" fmla="*/ 6501419 h 6857994"/>
              <a:gd name="connsiteX1337" fmla="*/ 6221276 w 12193190"/>
              <a:gd name="connsiteY1337" fmla="*/ 6505395 h 6857994"/>
              <a:gd name="connsiteX1338" fmla="*/ 6221276 w 12193190"/>
              <a:gd name="connsiteY1338" fmla="*/ 6513959 h 6857994"/>
              <a:gd name="connsiteX1339" fmla="*/ 6211013 w 12193190"/>
              <a:gd name="connsiteY1339" fmla="*/ 6510595 h 6857994"/>
              <a:gd name="connsiteX1340" fmla="*/ 6204920 w 12193190"/>
              <a:gd name="connsiteY1340" fmla="*/ 6522217 h 6857994"/>
              <a:gd name="connsiteX1341" fmla="*/ 6210372 w 12193190"/>
              <a:gd name="connsiteY1341" fmla="*/ 6534145 h 6857994"/>
              <a:gd name="connsiteX1342" fmla="*/ 6211975 w 12193190"/>
              <a:gd name="connsiteY1342" fmla="*/ 6533228 h 6857994"/>
              <a:gd name="connsiteX1343" fmla="*/ 6212617 w 12193190"/>
              <a:gd name="connsiteY1343" fmla="*/ 6532310 h 6857994"/>
              <a:gd name="connsiteX1344" fmla="*/ 6231859 w 12193190"/>
              <a:gd name="connsiteY1344" fmla="*/ 6522829 h 6857994"/>
              <a:gd name="connsiteX1345" fmla="*/ 6233142 w 12193190"/>
              <a:gd name="connsiteY1345" fmla="*/ 6523746 h 6857994"/>
              <a:gd name="connsiteX1346" fmla="*/ 6234104 w 12193190"/>
              <a:gd name="connsiteY1346" fmla="*/ 6523440 h 6857994"/>
              <a:gd name="connsiteX1347" fmla="*/ 6231539 w 12193190"/>
              <a:gd name="connsiteY1347" fmla="*/ 6517935 h 6857994"/>
              <a:gd name="connsiteX1348" fmla="*/ 6225124 w 12193190"/>
              <a:gd name="connsiteY1348" fmla="*/ 6520994 h 6857994"/>
              <a:gd name="connsiteX1349" fmla="*/ 6225766 w 12193190"/>
              <a:gd name="connsiteY1349" fmla="*/ 6508148 h 6857994"/>
              <a:gd name="connsiteX1350" fmla="*/ 6220314 w 12193190"/>
              <a:gd name="connsiteY1350" fmla="*/ 6500807 h 6857994"/>
              <a:gd name="connsiteX1351" fmla="*/ 6031221 w 12193190"/>
              <a:gd name="connsiteY1351" fmla="*/ 6467470 h 6857994"/>
              <a:gd name="connsiteX1352" fmla="*/ 6066463 w 12193190"/>
              <a:gd name="connsiteY1352" fmla="*/ 6467470 h 6857994"/>
              <a:gd name="connsiteX1353" fmla="*/ 6077259 w 12193190"/>
              <a:gd name="connsiteY1353" fmla="*/ 6469037 h 6857994"/>
              <a:gd name="connsiteX1354" fmla="*/ 6077259 w 12193190"/>
              <a:gd name="connsiteY1354" fmla="*/ 6471857 h 6857994"/>
              <a:gd name="connsiteX1355" fmla="*/ 6071862 w 12193190"/>
              <a:gd name="connsiteY1355" fmla="*/ 6479376 h 6857994"/>
              <a:gd name="connsiteX1356" fmla="*/ 6071862 w 12193190"/>
              <a:gd name="connsiteY1356" fmla="*/ 6479690 h 6857994"/>
              <a:gd name="connsiteX1357" fmla="*/ 6083291 w 12193190"/>
              <a:gd name="connsiteY1357" fmla="*/ 6487836 h 6857994"/>
              <a:gd name="connsiteX1358" fmla="*/ 6093768 w 12193190"/>
              <a:gd name="connsiteY1358" fmla="*/ 6491909 h 6857994"/>
              <a:gd name="connsiteX1359" fmla="*/ 6095356 w 12193190"/>
              <a:gd name="connsiteY1359" fmla="*/ 6490969 h 6857994"/>
              <a:gd name="connsiteX1360" fmla="*/ 6104246 w 12193190"/>
              <a:gd name="connsiteY1360" fmla="*/ 6478750 h 6857994"/>
              <a:gd name="connsiteX1361" fmla="*/ 6103928 w 12193190"/>
              <a:gd name="connsiteY1361" fmla="*/ 6476557 h 6857994"/>
              <a:gd name="connsiteX1362" fmla="*/ 6102976 w 12193190"/>
              <a:gd name="connsiteY1362" fmla="*/ 6474050 h 6857994"/>
              <a:gd name="connsiteX1363" fmla="*/ 6100118 w 12193190"/>
              <a:gd name="connsiteY1363" fmla="*/ 6470917 h 6857994"/>
              <a:gd name="connsiteX1364" fmla="*/ 6105833 w 12193190"/>
              <a:gd name="connsiteY1364" fmla="*/ 6467470 h 6857994"/>
              <a:gd name="connsiteX1365" fmla="*/ 6106151 w 12193190"/>
              <a:gd name="connsiteY1365" fmla="*/ 6467470 h 6857994"/>
              <a:gd name="connsiteX1366" fmla="*/ 6106786 w 12193190"/>
              <a:gd name="connsiteY1366" fmla="*/ 6467470 h 6857994"/>
              <a:gd name="connsiteX1367" fmla="*/ 6110596 w 12193190"/>
              <a:gd name="connsiteY1367" fmla="*/ 6471543 h 6857994"/>
              <a:gd name="connsiteX1368" fmla="*/ 6108691 w 12193190"/>
              <a:gd name="connsiteY1368" fmla="*/ 6478750 h 6857994"/>
              <a:gd name="connsiteX1369" fmla="*/ 6117581 w 12193190"/>
              <a:gd name="connsiteY1369" fmla="*/ 6490969 h 6857994"/>
              <a:gd name="connsiteX1370" fmla="*/ 6119486 w 12193190"/>
              <a:gd name="connsiteY1370" fmla="*/ 6491909 h 6857994"/>
              <a:gd name="connsiteX1371" fmla="*/ 6129963 w 12193190"/>
              <a:gd name="connsiteY1371" fmla="*/ 6487836 h 6857994"/>
              <a:gd name="connsiteX1372" fmla="*/ 6141393 w 12193190"/>
              <a:gd name="connsiteY1372" fmla="*/ 6479690 h 6857994"/>
              <a:gd name="connsiteX1373" fmla="*/ 6141393 w 12193190"/>
              <a:gd name="connsiteY1373" fmla="*/ 6479376 h 6857994"/>
              <a:gd name="connsiteX1374" fmla="*/ 6135996 w 12193190"/>
              <a:gd name="connsiteY1374" fmla="*/ 6471857 h 6857994"/>
              <a:gd name="connsiteX1375" fmla="*/ 6135996 w 12193190"/>
              <a:gd name="connsiteY1375" fmla="*/ 6469037 h 6857994"/>
              <a:gd name="connsiteX1376" fmla="*/ 6146791 w 12193190"/>
              <a:gd name="connsiteY1376" fmla="*/ 6467470 h 6857994"/>
              <a:gd name="connsiteX1377" fmla="*/ 6182986 w 12193190"/>
              <a:gd name="connsiteY1377" fmla="*/ 6467470 h 6857994"/>
              <a:gd name="connsiteX1378" fmla="*/ 6183303 w 12193190"/>
              <a:gd name="connsiteY1378" fmla="*/ 6475930 h 6857994"/>
              <a:gd name="connsiteX1379" fmla="*/ 6180763 w 12193190"/>
              <a:gd name="connsiteY1379" fmla="*/ 6503502 h 6857994"/>
              <a:gd name="connsiteX1380" fmla="*/ 6121391 w 12193190"/>
              <a:gd name="connsiteY1380" fmla="*/ 6494103 h 6857994"/>
              <a:gd name="connsiteX1381" fmla="*/ 6122661 w 12193190"/>
              <a:gd name="connsiteY1381" fmla="*/ 6500056 h 6857994"/>
              <a:gd name="connsiteX1382" fmla="*/ 6107103 w 12193190"/>
              <a:gd name="connsiteY1382" fmla="*/ 6515095 h 6857994"/>
              <a:gd name="connsiteX1383" fmla="*/ 6106786 w 12193190"/>
              <a:gd name="connsiteY1383" fmla="*/ 6515095 h 6857994"/>
              <a:gd name="connsiteX1384" fmla="*/ 6106151 w 12193190"/>
              <a:gd name="connsiteY1384" fmla="*/ 6515095 h 6857994"/>
              <a:gd name="connsiteX1385" fmla="*/ 6091228 w 12193190"/>
              <a:gd name="connsiteY1385" fmla="*/ 6500056 h 6857994"/>
              <a:gd name="connsiteX1386" fmla="*/ 6092498 w 12193190"/>
              <a:gd name="connsiteY1386" fmla="*/ 6494103 h 6857994"/>
              <a:gd name="connsiteX1387" fmla="*/ 6033444 w 12193190"/>
              <a:gd name="connsiteY1387" fmla="*/ 6503502 h 6857994"/>
              <a:gd name="connsiteX1388" fmla="*/ 6030903 w 12193190"/>
              <a:gd name="connsiteY1388" fmla="*/ 6475930 h 6857994"/>
              <a:gd name="connsiteX1389" fmla="*/ 6031221 w 12193190"/>
              <a:gd name="connsiteY1389" fmla="*/ 6467470 h 6857994"/>
              <a:gd name="connsiteX1390" fmla="*/ 6032184 w 12193190"/>
              <a:gd name="connsiteY1390" fmla="*/ 6453182 h 6857994"/>
              <a:gd name="connsiteX1391" fmla="*/ 6106150 w 12193190"/>
              <a:gd name="connsiteY1391" fmla="*/ 6453182 h 6857994"/>
              <a:gd name="connsiteX1392" fmla="*/ 6180756 w 12193190"/>
              <a:gd name="connsiteY1392" fmla="*/ 6453182 h 6857994"/>
              <a:gd name="connsiteX1393" fmla="*/ 6181716 w 12193190"/>
              <a:gd name="connsiteY1393" fmla="*/ 6457728 h 6857994"/>
              <a:gd name="connsiteX1394" fmla="*/ 6146495 w 12193190"/>
              <a:gd name="connsiteY1394" fmla="*/ 6457728 h 6857994"/>
              <a:gd name="connsiteX1395" fmla="*/ 6125361 w 12193190"/>
              <a:gd name="connsiteY1395" fmla="*/ 6470067 h 6857994"/>
              <a:gd name="connsiteX1396" fmla="*/ 6129204 w 12193190"/>
              <a:gd name="connsiteY1396" fmla="*/ 6477861 h 6857994"/>
              <a:gd name="connsiteX1397" fmla="*/ 6119278 w 12193190"/>
              <a:gd name="connsiteY1397" fmla="*/ 6481757 h 6857994"/>
              <a:gd name="connsiteX1398" fmla="*/ 6116716 w 12193190"/>
              <a:gd name="connsiteY1398" fmla="*/ 6476562 h 6857994"/>
              <a:gd name="connsiteX1399" fmla="*/ 6118958 w 12193190"/>
              <a:gd name="connsiteY1399" fmla="*/ 6469743 h 6857994"/>
              <a:gd name="connsiteX1400" fmla="*/ 6105829 w 12193190"/>
              <a:gd name="connsiteY1400" fmla="*/ 6458378 h 6857994"/>
              <a:gd name="connsiteX1401" fmla="*/ 6096544 w 12193190"/>
              <a:gd name="connsiteY1401" fmla="*/ 6461625 h 6857994"/>
              <a:gd name="connsiteX1402" fmla="*/ 6096225 w 12193190"/>
              <a:gd name="connsiteY1402" fmla="*/ 6462274 h 6857994"/>
              <a:gd name="connsiteX1403" fmla="*/ 6089820 w 12193190"/>
              <a:gd name="connsiteY1403" fmla="*/ 6469418 h 6857994"/>
              <a:gd name="connsiteX1404" fmla="*/ 6089820 w 12193190"/>
              <a:gd name="connsiteY1404" fmla="*/ 6473315 h 6857994"/>
              <a:gd name="connsiteX1405" fmla="*/ 6092701 w 12193190"/>
              <a:gd name="connsiteY1405" fmla="*/ 6473639 h 6857994"/>
              <a:gd name="connsiteX1406" fmla="*/ 6094623 w 12193190"/>
              <a:gd name="connsiteY1406" fmla="*/ 6475588 h 6857994"/>
              <a:gd name="connsiteX1407" fmla="*/ 6092701 w 12193190"/>
              <a:gd name="connsiteY1407" fmla="*/ 6481757 h 6857994"/>
              <a:gd name="connsiteX1408" fmla="*/ 6082775 w 12193190"/>
              <a:gd name="connsiteY1408" fmla="*/ 6477861 h 6857994"/>
              <a:gd name="connsiteX1409" fmla="*/ 6086938 w 12193190"/>
              <a:gd name="connsiteY1409" fmla="*/ 6470067 h 6857994"/>
              <a:gd name="connsiteX1410" fmla="*/ 6065485 w 12193190"/>
              <a:gd name="connsiteY1410" fmla="*/ 6457728 h 6857994"/>
              <a:gd name="connsiteX1411" fmla="*/ 6030903 w 12193190"/>
              <a:gd name="connsiteY1411" fmla="*/ 6457728 h 6857994"/>
              <a:gd name="connsiteX1412" fmla="*/ 6032184 w 12193190"/>
              <a:gd name="connsiteY1412" fmla="*/ 6453182 h 6857994"/>
              <a:gd name="connsiteX1413" fmla="*/ 6144777 w 12193190"/>
              <a:gd name="connsiteY1413" fmla="*/ 6416670 h 6857994"/>
              <a:gd name="connsiteX1414" fmla="*/ 6154728 w 12193190"/>
              <a:gd name="connsiteY1414" fmla="*/ 6423092 h 6857994"/>
              <a:gd name="connsiteX1415" fmla="*/ 6154728 w 12193190"/>
              <a:gd name="connsiteY1415" fmla="*/ 6445245 h 6857994"/>
              <a:gd name="connsiteX1416" fmla="*/ 6132503 w 12193190"/>
              <a:gd name="connsiteY1416" fmla="*/ 6445245 h 6857994"/>
              <a:gd name="connsiteX1417" fmla="*/ 6132503 w 12193190"/>
              <a:gd name="connsiteY1417" fmla="*/ 6422128 h 6857994"/>
              <a:gd name="connsiteX1418" fmla="*/ 6133830 w 12193190"/>
              <a:gd name="connsiteY1418" fmla="*/ 6418276 h 6857994"/>
              <a:gd name="connsiteX1419" fmla="*/ 6144777 w 12193190"/>
              <a:gd name="connsiteY1419" fmla="*/ 6416670 h 6857994"/>
              <a:gd name="connsiteX1420" fmla="*/ 6067511 w 12193190"/>
              <a:gd name="connsiteY1420" fmla="*/ 6416670 h 6857994"/>
              <a:gd name="connsiteX1421" fmla="*/ 6078788 w 12193190"/>
              <a:gd name="connsiteY1421" fmla="*/ 6418276 h 6857994"/>
              <a:gd name="connsiteX1422" fmla="*/ 6080115 w 12193190"/>
              <a:gd name="connsiteY1422" fmla="*/ 6422128 h 6857994"/>
              <a:gd name="connsiteX1423" fmla="*/ 6080115 w 12193190"/>
              <a:gd name="connsiteY1423" fmla="*/ 6445245 h 6857994"/>
              <a:gd name="connsiteX1424" fmla="*/ 6057890 w 12193190"/>
              <a:gd name="connsiteY1424" fmla="*/ 6445245 h 6857994"/>
              <a:gd name="connsiteX1425" fmla="*/ 6057890 w 12193190"/>
              <a:gd name="connsiteY1425" fmla="*/ 6423092 h 6857994"/>
              <a:gd name="connsiteX1426" fmla="*/ 6067511 w 12193190"/>
              <a:gd name="connsiteY1426" fmla="*/ 6416670 h 6857994"/>
              <a:gd name="connsiteX1427" fmla="*/ 6106156 w 12193190"/>
              <a:gd name="connsiteY1427" fmla="*/ 6407145 h 6857994"/>
              <a:gd name="connsiteX1428" fmla="*/ 6122978 w 12193190"/>
              <a:gd name="connsiteY1428" fmla="*/ 6421597 h 6857994"/>
              <a:gd name="connsiteX1429" fmla="*/ 6122978 w 12193190"/>
              <a:gd name="connsiteY1429" fmla="*/ 6445245 h 6857994"/>
              <a:gd name="connsiteX1430" fmla="*/ 6106156 w 12193190"/>
              <a:gd name="connsiteY1430" fmla="*/ 6445245 h 6857994"/>
              <a:gd name="connsiteX1431" fmla="*/ 6089641 w 12193190"/>
              <a:gd name="connsiteY1431" fmla="*/ 6445245 h 6857994"/>
              <a:gd name="connsiteX1432" fmla="*/ 6089641 w 12193190"/>
              <a:gd name="connsiteY1432" fmla="*/ 6421597 h 6857994"/>
              <a:gd name="connsiteX1433" fmla="*/ 6106156 w 12193190"/>
              <a:gd name="connsiteY1433" fmla="*/ 6407145 h 6857994"/>
              <a:gd name="connsiteX1434" fmla="*/ 6116628 w 12193190"/>
              <a:gd name="connsiteY1434" fmla="*/ 6397620 h 6857994"/>
              <a:gd name="connsiteX1435" fmla="*/ 6138853 w 12193190"/>
              <a:gd name="connsiteY1435" fmla="*/ 6407532 h 6857994"/>
              <a:gd name="connsiteX1436" fmla="*/ 6130088 w 12193190"/>
              <a:gd name="connsiteY1436" fmla="*/ 6410320 h 6857994"/>
              <a:gd name="connsiteX1437" fmla="*/ 6116628 w 12193190"/>
              <a:gd name="connsiteY1437" fmla="*/ 6400718 h 6857994"/>
              <a:gd name="connsiteX1438" fmla="*/ 6116628 w 12193190"/>
              <a:gd name="connsiteY1438" fmla="*/ 6397620 h 6857994"/>
              <a:gd name="connsiteX1439" fmla="*/ 6095990 w 12193190"/>
              <a:gd name="connsiteY1439" fmla="*/ 6397620 h 6857994"/>
              <a:gd name="connsiteX1440" fmla="*/ 6095990 w 12193190"/>
              <a:gd name="connsiteY1440" fmla="*/ 6400718 h 6857994"/>
              <a:gd name="connsiteX1441" fmla="*/ 6082973 w 12193190"/>
              <a:gd name="connsiteY1441" fmla="*/ 6410320 h 6857994"/>
              <a:gd name="connsiteX1442" fmla="*/ 6073765 w 12193190"/>
              <a:gd name="connsiteY1442" fmla="*/ 6407532 h 6857994"/>
              <a:gd name="connsiteX1443" fmla="*/ 6095990 w 12193190"/>
              <a:gd name="connsiteY1443" fmla="*/ 6397620 h 6857994"/>
              <a:gd name="connsiteX1444" fmla="*/ 6103368 w 12193190"/>
              <a:gd name="connsiteY1444" fmla="*/ 6365870 h 6857994"/>
              <a:gd name="connsiteX1445" fmla="*/ 6106309 w 12193190"/>
              <a:gd name="connsiteY1445" fmla="*/ 6365870 h 6857994"/>
              <a:gd name="connsiteX1446" fmla="*/ 6109251 w 12193190"/>
              <a:gd name="connsiteY1446" fmla="*/ 6365870 h 6857994"/>
              <a:gd name="connsiteX1447" fmla="*/ 6109251 w 12193190"/>
              <a:gd name="connsiteY1447" fmla="*/ 6378817 h 6857994"/>
              <a:gd name="connsiteX1448" fmla="*/ 6122978 w 12193190"/>
              <a:gd name="connsiteY1448" fmla="*/ 6378817 h 6857994"/>
              <a:gd name="connsiteX1449" fmla="*/ 6122978 w 12193190"/>
              <a:gd name="connsiteY1449" fmla="*/ 6384365 h 6857994"/>
              <a:gd name="connsiteX1450" fmla="*/ 6109251 w 12193190"/>
              <a:gd name="connsiteY1450" fmla="*/ 6384365 h 6857994"/>
              <a:gd name="connsiteX1451" fmla="*/ 6109251 w 12193190"/>
              <a:gd name="connsiteY1451" fmla="*/ 6397620 h 6857994"/>
              <a:gd name="connsiteX1452" fmla="*/ 6106309 w 12193190"/>
              <a:gd name="connsiteY1452" fmla="*/ 6397620 h 6857994"/>
              <a:gd name="connsiteX1453" fmla="*/ 6103368 w 12193190"/>
              <a:gd name="connsiteY1453" fmla="*/ 6397620 h 6857994"/>
              <a:gd name="connsiteX1454" fmla="*/ 6103368 w 12193190"/>
              <a:gd name="connsiteY1454" fmla="*/ 6384365 h 6857994"/>
              <a:gd name="connsiteX1455" fmla="*/ 6089641 w 12193190"/>
              <a:gd name="connsiteY1455" fmla="*/ 6384365 h 6857994"/>
              <a:gd name="connsiteX1456" fmla="*/ 6089641 w 12193190"/>
              <a:gd name="connsiteY1456" fmla="*/ 6378817 h 6857994"/>
              <a:gd name="connsiteX1457" fmla="*/ 6103368 w 12193190"/>
              <a:gd name="connsiteY1457" fmla="*/ 6378817 h 6857994"/>
              <a:gd name="connsiteX1458" fmla="*/ 6103368 w 12193190"/>
              <a:gd name="connsiteY1458" fmla="*/ 6365870 h 6857994"/>
              <a:gd name="connsiteX1459" fmla="*/ 6096626 w 12193190"/>
              <a:gd name="connsiteY1459" fmla="*/ 6357932 h 6857994"/>
              <a:gd name="connsiteX1460" fmla="*/ 6096626 w 12193190"/>
              <a:gd name="connsiteY1460" fmla="*/ 6371281 h 6857994"/>
              <a:gd name="connsiteX1461" fmla="*/ 6083291 w 12193190"/>
              <a:gd name="connsiteY1461" fmla="*/ 6371281 h 6857994"/>
              <a:gd name="connsiteX1462" fmla="*/ 6083291 w 12193190"/>
              <a:gd name="connsiteY1462" fmla="*/ 6390985 h 6857994"/>
              <a:gd name="connsiteX1463" fmla="*/ 6060748 w 12193190"/>
              <a:gd name="connsiteY1463" fmla="*/ 6407829 h 6857994"/>
              <a:gd name="connsiteX1464" fmla="*/ 6049953 w 12193190"/>
              <a:gd name="connsiteY1464" fmla="*/ 6422449 h 6857994"/>
              <a:gd name="connsiteX1465" fmla="*/ 6049953 w 12193190"/>
              <a:gd name="connsiteY1465" fmla="*/ 6444378 h 6857994"/>
              <a:gd name="connsiteX1466" fmla="*/ 6026459 w 12193190"/>
              <a:gd name="connsiteY1466" fmla="*/ 6444378 h 6857994"/>
              <a:gd name="connsiteX1467" fmla="*/ 6025506 w 12193190"/>
              <a:gd name="connsiteY1467" fmla="*/ 6447557 h 6857994"/>
              <a:gd name="connsiteX1468" fmla="*/ 6021378 w 12193190"/>
              <a:gd name="connsiteY1468" fmla="*/ 6475842 h 6857994"/>
              <a:gd name="connsiteX1469" fmla="*/ 6044556 w 12193190"/>
              <a:gd name="connsiteY1469" fmla="*/ 6574365 h 6857994"/>
              <a:gd name="connsiteX1470" fmla="*/ 6097578 w 12193190"/>
              <a:gd name="connsiteY1470" fmla="*/ 6671617 h 6857994"/>
              <a:gd name="connsiteX1471" fmla="*/ 6106468 w 12193190"/>
              <a:gd name="connsiteY1471" fmla="*/ 6677020 h 6857994"/>
              <a:gd name="connsiteX1472" fmla="*/ 6106786 w 12193190"/>
              <a:gd name="connsiteY1472" fmla="*/ 6677020 h 6857994"/>
              <a:gd name="connsiteX1473" fmla="*/ 6107103 w 12193190"/>
              <a:gd name="connsiteY1473" fmla="*/ 6677020 h 6857994"/>
              <a:gd name="connsiteX1474" fmla="*/ 6115993 w 12193190"/>
              <a:gd name="connsiteY1474" fmla="*/ 6671617 h 6857994"/>
              <a:gd name="connsiteX1475" fmla="*/ 6169333 w 12193190"/>
              <a:gd name="connsiteY1475" fmla="*/ 6574365 h 6857994"/>
              <a:gd name="connsiteX1476" fmla="*/ 6192828 w 12193190"/>
              <a:gd name="connsiteY1476" fmla="*/ 6475842 h 6857994"/>
              <a:gd name="connsiteX1477" fmla="*/ 6188701 w 12193190"/>
              <a:gd name="connsiteY1477" fmla="*/ 6447557 h 6857994"/>
              <a:gd name="connsiteX1478" fmla="*/ 6187431 w 12193190"/>
              <a:gd name="connsiteY1478" fmla="*/ 6444378 h 6857994"/>
              <a:gd name="connsiteX1479" fmla="*/ 6163936 w 12193190"/>
              <a:gd name="connsiteY1479" fmla="*/ 6444378 h 6857994"/>
              <a:gd name="connsiteX1480" fmla="*/ 6163936 w 12193190"/>
              <a:gd name="connsiteY1480" fmla="*/ 6422449 h 6857994"/>
              <a:gd name="connsiteX1481" fmla="*/ 6152823 w 12193190"/>
              <a:gd name="connsiteY1481" fmla="*/ 6407829 h 6857994"/>
              <a:gd name="connsiteX1482" fmla="*/ 6130281 w 12193190"/>
              <a:gd name="connsiteY1482" fmla="*/ 6390985 h 6857994"/>
              <a:gd name="connsiteX1483" fmla="*/ 6130281 w 12193190"/>
              <a:gd name="connsiteY1483" fmla="*/ 6371281 h 6857994"/>
              <a:gd name="connsiteX1484" fmla="*/ 6116628 w 12193190"/>
              <a:gd name="connsiteY1484" fmla="*/ 6371281 h 6857994"/>
              <a:gd name="connsiteX1485" fmla="*/ 6116628 w 12193190"/>
              <a:gd name="connsiteY1485" fmla="*/ 6357932 h 6857994"/>
              <a:gd name="connsiteX1486" fmla="*/ 6106786 w 12193190"/>
              <a:gd name="connsiteY1486" fmla="*/ 6357932 h 6857994"/>
              <a:gd name="connsiteX1487" fmla="*/ 6096626 w 12193190"/>
              <a:gd name="connsiteY1487" fmla="*/ 6357932 h 6857994"/>
              <a:gd name="connsiteX1488" fmla="*/ 0 w 12193190"/>
              <a:gd name="connsiteY1488" fmla="*/ 0 h 6857994"/>
              <a:gd name="connsiteX1489" fmla="*/ 12193190 w 12193190"/>
              <a:gd name="connsiteY1489" fmla="*/ 0 h 6857994"/>
              <a:gd name="connsiteX1490" fmla="*/ 12193190 w 12193190"/>
              <a:gd name="connsiteY1490" fmla="*/ 6857994 h 6857994"/>
              <a:gd name="connsiteX1491" fmla="*/ 0 w 12193190"/>
              <a:gd name="connsiteY1491" fmla="*/ 6857994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</a:cxnLst>
            <a:rect l="l" t="t" r="r" b="b"/>
            <a:pathLst>
              <a:path w="12193190" h="6857994">
                <a:moveTo>
                  <a:pt x="6147849" y="6687150"/>
                </a:moveTo>
                <a:cubicBezTo>
                  <a:pt x="6145959" y="6687755"/>
                  <a:pt x="6145203" y="6689569"/>
                  <a:pt x="6145959" y="6690779"/>
                </a:cubicBezTo>
                <a:cubicBezTo>
                  <a:pt x="6146715" y="6692290"/>
                  <a:pt x="6148983" y="6692895"/>
                  <a:pt x="6150873" y="6692290"/>
                </a:cubicBezTo>
                <a:cubicBezTo>
                  <a:pt x="6152763" y="6691686"/>
                  <a:pt x="6153141" y="6689871"/>
                  <a:pt x="6152763" y="6688662"/>
                </a:cubicBezTo>
                <a:cubicBezTo>
                  <a:pt x="6152007" y="6687150"/>
                  <a:pt x="6149739" y="6686545"/>
                  <a:pt x="6147849" y="6687150"/>
                </a:cubicBezTo>
                <a:close/>
                <a:moveTo>
                  <a:pt x="6091228" y="6683370"/>
                </a:moveTo>
                <a:lnTo>
                  <a:pt x="6091228" y="6684958"/>
                </a:lnTo>
                <a:lnTo>
                  <a:pt x="6091228" y="6686545"/>
                </a:lnTo>
                <a:lnTo>
                  <a:pt x="6089641" y="6707183"/>
                </a:lnTo>
                <a:lnTo>
                  <a:pt x="6088054" y="6708771"/>
                </a:lnTo>
                <a:lnTo>
                  <a:pt x="6095991" y="6710358"/>
                </a:lnTo>
                <a:lnTo>
                  <a:pt x="6095991" y="6707183"/>
                </a:lnTo>
                <a:lnTo>
                  <a:pt x="6094403" y="6705596"/>
                </a:lnTo>
                <a:lnTo>
                  <a:pt x="6095991" y="6691308"/>
                </a:lnTo>
                <a:lnTo>
                  <a:pt x="6110278" y="6710358"/>
                </a:lnTo>
                <a:lnTo>
                  <a:pt x="6113453" y="6710358"/>
                </a:lnTo>
                <a:lnTo>
                  <a:pt x="6111866" y="6686545"/>
                </a:lnTo>
                <a:lnTo>
                  <a:pt x="6111866" y="6684958"/>
                </a:lnTo>
                <a:lnTo>
                  <a:pt x="6107103" y="6684958"/>
                </a:lnTo>
                <a:lnTo>
                  <a:pt x="6107103" y="6686545"/>
                </a:lnTo>
                <a:lnTo>
                  <a:pt x="6108691" y="6686545"/>
                </a:lnTo>
                <a:lnTo>
                  <a:pt x="6108691" y="6702421"/>
                </a:lnTo>
                <a:lnTo>
                  <a:pt x="6095991" y="6684958"/>
                </a:lnTo>
                <a:close/>
                <a:moveTo>
                  <a:pt x="6078528" y="6681782"/>
                </a:moveTo>
                <a:lnTo>
                  <a:pt x="6076941" y="6683370"/>
                </a:lnTo>
                <a:lnTo>
                  <a:pt x="6080116" y="6684957"/>
                </a:lnTo>
                <a:lnTo>
                  <a:pt x="6075353" y="6704008"/>
                </a:lnTo>
                <a:lnTo>
                  <a:pt x="6073766" y="6705595"/>
                </a:lnTo>
                <a:lnTo>
                  <a:pt x="6072178" y="6705595"/>
                </a:lnTo>
                <a:lnTo>
                  <a:pt x="6081704" y="6708770"/>
                </a:lnTo>
                <a:lnTo>
                  <a:pt x="6081704" y="6707183"/>
                </a:lnTo>
                <a:lnTo>
                  <a:pt x="6080116" y="6705595"/>
                </a:lnTo>
                <a:lnTo>
                  <a:pt x="6083291" y="6684957"/>
                </a:lnTo>
                <a:lnTo>
                  <a:pt x="6086467" y="6684957"/>
                </a:lnTo>
                <a:lnTo>
                  <a:pt x="6086467" y="6683370"/>
                </a:lnTo>
                <a:close/>
                <a:moveTo>
                  <a:pt x="6136147" y="6680195"/>
                </a:moveTo>
                <a:cubicBezTo>
                  <a:pt x="6133549" y="6680513"/>
                  <a:pt x="6131925" y="6680513"/>
                  <a:pt x="6129652" y="6681148"/>
                </a:cubicBezTo>
                <a:cubicBezTo>
                  <a:pt x="6121859" y="6683370"/>
                  <a:pt x="6115040" y="6687498"/>
                  <a:pt x="6118287" y="6697658"/>
                </a:cubicBezTo>
                <a:cubicBezTo>
                  <a:pt x="6120560" y="6706865"/>
                  <a:pt x="6127379" y="6708770"/>
                  <a:pt x="6135173" y="6706865"/>
                </a:cubicBezTo>
                <a:cubicBezTo>
                  <a:pt x="6139069" y="6706230"/>
                  <a:pt x="6141342" y="6704643"/>
                  <a:pt x="6143615" y="6701785"/>
                </a:cubicBezTo>
                <a:cubicBezTo>
                  <a:pt x="6143615" y="6701785"/>
                  <a:pt x="6143615" y="6701785"/>
                  <a:pt x="6141992" y="6696070"/>
                </a:cubicBezTo>
                <a:lnTo>
                  <a:pt x="6141018" y="6696070"/>
                </a:lnTo>
                <a:cubicBezTo>
                  <a:pt x="6141342" y="6699880"/>
                  <a:pt x="6137770" y="6703373"/>
                  <a:pt x="6134523" y="6703690"/>
                </a:cubicBezTo>
                <a:cubicBezTo>
                  <a:pt x="6129652" y="6704960"/>
                  <a:pt x="6124782" y="6701468"/>
                  <a:pt x="6124782" y="6696705"/>
                </a:cubicBezTo>
                <a:cubicBezTo>
                  <a:pt x="6124782" y="6696705"/>
                  <a:pt x="6124782" y="6696705"/>
                  <a:pt x="6137121" y="6693848"/>
                </a:cubicBezTo>
                <a:cubicBezTo>
                  <a:pt x="6137121" y="6693848"/>
                  <a:pt x="6137121" y="6693848"/>
                  <a:pt x="6138420" y="6694483"/>
                </a:cubicBezTo>
                <a:cubicBezTo>
                  <a:pt x="6138420" y="6694483"/>
                  <a:pt x="6138420" y="6694483"/>
                  <a:pt x="6139719" y="6694483"/>
                </a:cubicBezTo>
                <a:cubicBezTo>
                  <a:pt x="6139719" y="6694483"/>
                  <a:pt x="6139719" y="6694483"/>
                  <a:pt x="6138420" y="6688768"/>
                </a:cubicBezTo>
                <a:cubicBezTo>
                  <a:pt x="6138420" y="6688768"/>
                  <a:pt x="6138420" y="6688768"/>
                  <a:pt x="6137121" y="6689085"/>
                </a:cubicBezTo>
                <a:cubicBezTo>
                  <a:pt x="6137121" y="6689085"/>
                  <a:pt x="6137121" y="6689085"/>
                  <a:pt x="6136147" y="6691308"/>
                </a:cubicBezTo>
                <a:cubicBezTo>
                  <a:pt x="6136147" y="6691308"/>
                  <a:pt x="6136147" y="6691308"/>
                  <a:pt x="6123483" y="6693848"/>
                </a:cubicBezTo>
                <a:cubicBezTo>
                  <a:pt x="6121859" y="6690038"/>
                  <a:pt x="6124782" y="6685275"/>
                  <a:pt x="6128678" y="6684005"/>
                </a:cubicBezTo>
                <a:cubicBezTo>
                  <a:pt x="6131601" y="6683370"/>
                  <a:pt x="6134523" y="6684005"/>
                  <a:pt x="6136471" y="6686228"/>
                </a:cubicBezTo>
                <a:cubicBezTo>
                  <a:pt x="6136471" y="6686228"/>
                  <a:pt x="6136471" y="6686228"/>
                  <a:pt x="6137446" y="6685593"/>
                </a:cubicBezTo>
                <a:cubicBezTo>
                  <a:pt x="6137446" y="6685593"/>
                  <a:pt x="6137446" y="6685593"/>
                  <a:pt x="6136147" y="6680195"/>
                </a:cubicBezTo>
                <a:close/>
                <a:moveTo>
                  <a:pt x="6051541" y="6670670"/>
                </a:moveTo>
                <a:lnTo>
                  <a:pt x="6049953" y="6672258"/>
                </a:lnTo>
                <a:lnTo>
                  <a:pt x="6049953" y="6673845"/>
                </a:lnTo>
                <a:lnTo>
                  <a:pt x="6037254" y="6689720"/>
                </a:lnTo>
                <a:lnTo>
                  <a:pt x="6035666" y="6688133"/>
                </a:lnTo>
                <a:lnTo>
                  <a:pt x="6034079" y="6689720"/>
                </a:lnTo>
                <a:lnTo>
                  <a:pt x="6040428" y="6692895"/>
                </a:lnTo>
                <a:lnTo>
                  <a:pt x="6038841" y="6691308"/>
                </a:lnTo>
                <a:lnTo>
                  <a:pt x="6049953" y="6678608"/>
                </a:lnTo>
                <a:lnTo>
                  <a:pt x="6048366" y="6697658"/>
                </a:lnTo>
                <a:lnTo>
                  <a:pt x="6051541" y="6699245"/>
                </a:lnTo>
                <a:lnTo>
                  <a:pt x="6064242" y="6683370"/>
                </a:lnTo>
                <a:lnTo>
                  <a:pt x="6061067" y="6699245"/>
                </a:lnTo>
                <a:lnTo>
                  <a:pt x="6061067" y="6700833"/>
                </a:lnTo>
                <a:lnTo>
                  <a:pt x="6059479" y="6702420"/>
                </a:lnTo>
                <a:lnTo>
                  <a:pt x="6067416" y="6705595"/>
                </a:lnTo>
                <a:lnTo>
                  <a:pt x="6067416" y="6704008"/>
                </a:lnTo>
                <a:lnTo>
                  <a:pt x="6065829" y="6702420"/>
                </a:lnTo>
                <a:lnTo>
                  <a:pt x="6069004" y="6680195"/>
                </a:lnTo>
                <a:lnTo>
                  <a:pt x="6070591" y="6680195"/>
                </a:lnTo>
                <a:lnTo>
                  <a:pt x="6070591" y="6678608"/>
                </a:lnTo>
                <a:lnTo>
                  <a:pt x="6064242" y="6675433"/>
                </a:lnTo>
                <a:lnTo>
                  <a:pt x="6062654" y="6677020"/>
                </a:lnTo>
                <a:lnTo>
                  <a:pt x="6064242" y="6677020"/>
                </a:lnTo>
                <a:lnTo>
                  <a:pt x="6054716" y="6688133"/>
                </a:lnTo>
                <a:lnTo>
                  <a:pt x="6054716" y="6672258"/>
                </a:lnTo>
                <a:close/>
                <a:moveTo>
                  <a:pt x="6171846" y="6662732"/>
                </a:moveTo>
                <a:cubicBezTo>
                  <a:pt x="6171846" y="6662732"/>
                  <a:pt x="6171846" y="6662732"/>
                  <a:pt x="6151553" y="6674374"/>
                </a:cubicBezTo>
                <a:cubicBezTo>
                  <a:pt x="6151553" y="6674374"/>
                  <a:pt x="6151553" y="6674374"/>
                  <a:pt x="6151875" y="6675632"/>
                </a:cubicBezTo>
                <a:cubicBezTo>
                  <a:pt x="6151875" y="6675632"/>
                  <a:pt x="6151875" y="6675632"/>
                  <a:pt x="6154130" y="6675632"/>
                </a:cubicBezTo>
                <a:cubicBezTo>
                  <a:pt x="6154130" y="6675632"/>
                  <a:pt x="6154130" y="6675632"/>
                  <a:pt x="6163793" y="6694825"/>
                </a:cubicBezTo>
                <a:cubicBezTo>
                  <a:pt x="6163793" y="6694825"/>
                  <a:pt x="6163793" y="6694825"/>
                  <a:pt x="6163471" y="6696399"/>
                </a:cubicBezTo>
                <a:cubicBezTo>
                  <a:pt x="6163471" y="6696399"/>
                  <a:pt x="6163471" y="6696399"/>
                  <a:pt x="6164115" y="6697657"/>
                </a:cubicBezTo>
                <a:cubicBezTo>
                  <a:pt x="6164115" y="6697657"/>
                  <a:pt x="6164115" y="6697657"/>
                  <a:pt x="6171201" y="6693882"/>
                </a:cubicBezTo>
                <a:cubicBezTo>
                  <a:pt x="6171201" y="6693882"/>
                  <a:pt x="6171201" y="6693882"/>
                  <a:pt x="6170557" y="6692938"/>
                </a:cubicBezTo>
                <a:cubicBezTo>
                  <a:pt x="6170557" y="6692938"/>
                  <a:pt x="6170557" y="6692938"/>
                  <a:pt x="6168625" y="6692938"/>
                </a:cubicBezTo>
                <a:cubicBezTo>
                  <a:pt x="6168625" y="6692938"/>
                  <a:pt x="6168625" y="6692938"/>
                  <a:pt x="6163793" y="6682869"/>
                </a:cubicBezTo>
                <a:cubicBezTo>
                  <a:pt x="6163793" y="6682869"/>
                  <a:pt x="6167658" y="6680037"/>
                  <a:pt x="6170557" y="6679723"/>
                </a:cubicBezTo>
                <a:cubicBezTo>
                  <a:pt x="6171846" y="6679408"/>
                  <a:pt x="6173778" y="6679408"/>
                  <a:pt x="6173778" y="6679408"/>
                </a:cubicBezTo>
                <a:cubicBezTo>
                  <a:pt x="6173778" y="6679408"/>
                  <a:pt x="6173778" y="6679408"/>
                  <a:pt x="6171201" y="6674374"/>
                </a:cubicBezTo>
                <a:cubicBezTo>
                  <a:pt x="6171201" y="6674374"/>
                  <a:pt x="6170235" y="6675947"/>
                  <a:pt x="6169269" y="6676576"/>
                </a:cubicBezTo>
                <a:cubicBezTo>
                  <a:pt x="6167336" y="6678464"/>
                  <a:pt x="6162183" y="6680352"/>
                  <a:pt x="6162183" y="6680352"/>
                </a:cubicBezTo>
                <a:cubicBezTo>
                  <a:pt x="6162183" y="6680352"/>
                  <a:pt x="6162183" y="6680352"/>
                  <a:pt x="6158639" y="6673115"/>
                </a:cubicBezTo>
                <a:cubicBezTo>
                  <a:pt x="6158639" y="6673115"/>
                  <a:pt x="6163793" y="6669654"/>
                  <a:pt x="6166692" y="6668710"/>
                </a:cubicBezTo>
                <a:cubicBezTo>
                  <a:pt x="6167658" y="6668396"/>
                  <a:pt x="6169913" y="6668081"/>
                  <a:pt x="6169913" y="6668081"/>
                </a:cubicBezTo>
                <a:cubicBezTo>
                  <a:pt x="6169913" y="6668081"/>
                  <a:pt x="6169913" y="6666823"/>
                  <a:pt x="6170235" y="6665879"/>
                </a:cubicBezTo>
                <a:cubicBezTo>
                  <a:pt x="6170557" y="6664620"/>
                  <a:pt x="6171846" y="6662732"/>
                  <a:pt x="6171846" y="6662732"/>
                </a:cubicBezTo>
                <a:close/>
                <a:moveTo>
                  <a:pt x="6028696" y="6661502"/>
                </a:moveTo>
                <a:cubicBezTo>
                  <a:pt x="6030858" y="6660352"/>
                  <a:pt x="6033439" y="6659875"/>
                  <a:pt x="6035769" y="6661780"/>
                </a:cubicBezTo>
                <a:cubicBezTo>
                  <a:pt x="6036435" y="6662415"/>
                  <a:pt x="6036435" y="6662415"/>
                  <a:pt x="6036435" y="6662415"/>
                </a:cubicBezTo>
                <a:cubicBezTo>
                  <a:pt x="6040428" y="6666543"/>
                  <a:pt x="6034769" y="6673528"/>
                  <a:pt x="6033439" y="6674798"/>
                </a:cubicBezTo>
                <a:cubicBezTo>
                  <a:pt x="6032773" y="6675433"/>
                  <a:pt x="6029111" y="6678608"/>
                  <a:pt x="6025783" y="6678608"/>
                </a:cubicBezTo>
                <a:cubicBezTo>
                  <a:pt x="6024451" y="6678608"/>
                  <a:pt x="6023119" y="6678291"/>
                  <a:pt x="6021787" y="6677021"/>
                </a:cubicBezTo>
                <a:cubicBezTo>
                  <a:pt x="6021456" y="6676703"/>
                  <a:pt x="6021456" y="6676703"/>
                  <a:pt x="6021456" y="6676703"/>
                </a:cubicBezTo>
                <a:cubicBezTo>
                  <a:pt x="6020456" y="6676068"/>
                  <a:pt x="6019790" y="6674798"/>
                  <a:pt x="6019790" y="6673528"/>
                </a:cubicBezTo>
                <a:cubicBezTo>
                  <a:pt x="6019790" y="6670671"/>
                  <a:pt x="6022121" y="6667178"/>
                  <a:pt x="6024118" y="6665273"/>
                </a:cubicBezTo>
                <a:cubicBezTo>
                  <a:pt x="6024784" y="6664479"/>
                  <a:pt x="6026531" y="6662653"/>
                  <a:pt x="6028696" y="6661502"/>
                </a:cubicBezTo>
                <a:close/>
                <a:moveTo>
                  <a:pt x="6028837" y="6658284"/>
                </a:moveTo>
                <a:cubicBezTo>
                  <a:pt x="6025070" y="6658912"/>
                  <a:pt x="6021306" y="6660795"/>
                  <a:pt x="6019108" y="6664247"/>
                </a:cubicBezTo>
                <a:lnTo>
                  <a:pt x="6020028" y="6680195"/>
                </a:lnTo>
                <a:lnTo>
                  <a:pt x="6019790" y="6680195"/>
                </a:lnTo>
                <a:lnTo>
                  <a:pt x="6019790" y="6681783"/>
                </a:lnTo>
                <a:lnTo>
                  <a:pt x="6021378" y="6681783"/>
                </a:lnTo>
                <a:lnTo>
                  <a:pt x="6021378" y="6680854"/>
                </a:lnTo>
                <a:lnTo>
                  <a:pt x="6036681" y="6680565"/>
                </a:lnTo>
                <a:cubicBezTo>
                  <a:pt x="6039820" y="6678368"/>
                  <a:pt x="6041703" y="6674602"/>
                  <a:pt x="6041703" y="6670837"/>
                </a:cubicBezTo>
                <a:cubicBezTo>
                  <a:pt x="6042016" y="6667385"/>
                  <a:pt x="6041389" y="6664247"/>
                  <a:pt x="6038878" y="6662050"/>
                </a:cubicBezTo>
                <a:cubicBezTo>
                  <a:pt x="6038565" y="6661422"/>
                  <a:pt x="6038565" y="6661422"/>
                  <a:pt x="6038565" y="6661422"/>
                </a:cubicBezTo>
                <a:cubicBezTo>
                  <a:pt x="6038250" y="6661422"/>
                  <a:pt x="6038250" y="6661422"/>
                  <a:pt x="6038250" y="6661422"/>
                </a:cubicBezTo>
                <a:cubicBezTo>
                  <a:pt x="6038250" y="6661108"/>
                  <a:pt x="6038250" y="6661108"/>
                  <a:pt x="6038250" y="6661108"/>
                </a:cubicBezTo>
                <a:cubicBezTo>
                  <a:pt x="6037937" y="6660795"/>
                  <a:pt x="6037937" y="6660795"/>
                  <a:pt x="6037937" y="6660795"/>
                </a:cubicBezTo>
                <a:cubicBezTo>
                  <a:pt x="6035426" y="6658598"/>
                  <a:pt x="6032288" y="6657970"/>
                  <a:pt x="6028837" y="6658284"/>
                </a:cubicBezTo>
                <a:close/>
                <a:moveTo>
                  <a:pt x="6185506" y="6651620"/>
                </a:moveTo>
                <a:cubicBezTo>
                  <a:pt x="6183562" y="6652916"/>
                  <a:pt x="6181943" y="6653888"/>
                  <a:pt x="6180323" y="6655508"/>
                </a:cubicBezTo>
                <a:cubicBezTo>
                  <a:pt x="6174491" y="6661016"/>
                  <a:pt x="6170603" y="6668143"/>
                  <a:pt x="6178055" y="6675919"/>
                </a:cubicBezTo>
                <a:cubicBezTo>
                  <a:pt x="6184858" y="6683370"/>
                  <a:pt x="6191986" y="6681750"/>
                  <a:pt x="6197818" y="6675919"/>
                </a:cubicBezTo>
                <a:cubicBezTo>
                  <a:pt x="6200733" y="6673327"/>
                  <a:pt x="6202029" y="6671059"/>
                  <a:pt x="6202353" y="6666847"/>
                </a:cubicBezTo>
                <a:cubicBezTo>
                  <a:pt x="6202353" y="6666847"/>
                  <a:pt x="6202353" y="6666847"/>
                  <a:pt x="6198465" y="6662636"/>
                </a:cubicBezTo>
                <a:lnTo>
                  <a:pt x="6197818" y="6662960"/>
                </a:lnTo>
                <a:cubicBezTo>
                  <a:pt x="6199113" y="6666523"/>
                  <a:pt x="6198142" y="6671383"/>
                  <a:pt x="6195550" y="6673651"/>
                </a:cubicBezTo>
                <a:cubicBezTo>
                  <a:pt x="6191986" y="6677215"/>
                  <a:pt x="6185830" y="6676243"/>
                  <a:pt x="6183562" y="6672031"/>
                </a:cubicBezTo>
                <a:cubicBezTo>
                  <a:pt x="6183562" y="6672031"/>
                  <a:pt x="6183562" y="6672031"/>
                  <a:pt x="6193282" y="6662960"/>
                </a:cubicBezTo>
                <a:cubicBezTo>
                  <a:pt x="6193282" y="6662960"/>
                  <a:pt x="6193282" y="6662960"/>
                  <a:pt x="6194902" y="6662960"/>
                </a:cubicBezTo>
                <a:cubicBezTo>
                  <a:pt x="6194902" y="6662960"/>
                  <a:pt x="6194902" y="6662960"/>
                  <a:pt x="6195874" y="6661988"/>
                </a:cubicBezTo>
                <a:cubicBezTo>
                  <a:pt x="6195874" y="6661988"/>
                  <a:pt x="6195874" y="6661988"/>
                  <a:pt x="6191662" y="6658100"/>
                </a:cubicBezTo>
                <a:cubicBezTo>
                  <a:pt x="6191662" y="6658100"/>
                  <a:pt x="6191662" y="6658100"/>
                  <a:pt x="6190690" y="6658748"/>
                </a:cubicBezTo>
                <a:cubicBezTo>
                  <a:pt x="6190690" y="6658748"/>
                  <a:pt x="6190690" y="6658748"/>
                  <a:pt x="6191014" y="6661340"/>
                </a:cubicBezTo>
                <a:cubicBezTo>
                  <a:pt x="6191014" y="6661340"/>
                  <a:pt x="6191014" y="6661340"/>
                  <a:pt x="6181295" y="6669763"/>
                </a:cubicBezTo>
                <a:cubicBezTo>
                  <a:pt x="6178055" y="6666847"/>
                  <a:pt x="6177731" y="6661340"/>
                  <a:pt x="6181295" y="6658424"/>
                </a:cubicBezTo>
                <a:cubicBezTo>
                  <a:pt x="6183238" y="6656480"/>
                  <a:pt x="6186154" y="6655832"/>
                  <a:pt x="6189070" y="6656804"/>
                </a:cubicBezTo>
                <a:cubicBezTo>
                  <a:pt x="6189070" y="6656804"/>
                  <a:pt x="6189070" y="6656804"/>
                  <a:pt x="6189394" y="6655832"/>
                </a:cubicBezTo>
                <a:cubicBezTo>
                  <a:pt x="6189394" y="6655832"/>
                  <a:pt x="6189394" y="6655832"/>
                  <a:pt x="6185506" y="6651620"/>
                </a:cubicBezTo>
                <a:close/>
                <a:moveTo>
                  <a:pt x="6194997" y="6640507"/>
                </a:moveTo>
                <a:cubicBezTo>
                  <a:pt x="6194997" y="6640507"/>
                  <a:pt x="6194997" y="6640507"/>
                  <a:pt x="6189653" y="6647810"/>
                </a:cubicBezTo>
                <a:cubicBezTo>
                  <a:pt x="6189653" y="6647810"/>
                  <a:pt x="6189653" y="6647810"/>
                  <a:pt x="6190911" y="6648762"/>
                </a:cubicBezTo>
                <a:cubicBezTo>
                  <a:pt x="6190911" y="6648762"/>
                  <a:pt x="6190911" y="6648762"/>
                  <a:pt x="6192797" y="6648127"/>
                </a:cubicBezTo>
                <a:cubicBezTo>
                  <a:pt x="6192797" y="6648127"/>
                  <a:pt x="6192797" y="6648127"/>
                  <a:pt x="6208515" y="6661463"/>
                </a:cubicBezTo>
                <a:cubicBezTo>
                  <a:pt x="6208515" y="6661463"/>
                  <a:pt x="6208515" y="6661463"/>
                  <a:pt x="6208200" y="6663368"/>
                </a:cubicBezTo>
                <a:cubicBezTo>
                  <a:pt x="6208200" y="6663368"/>
                  <a:pt x="6208200" y="6663368"/>
                  <a:pt x="6209143" y="6664320"/>
                </a:cubicBezTo>
                <a:cubicBezTo>
                  <a:pt x="6209143" y="6664320"/>
                  <a:pt x="6209143" y="6664320"/>
                  <a:pt x="6221403" y="6649715"/>
                </a:cubicBezTo>
                <a:cubicBezTo>
                  <a:pt x="6221403" y="6649715"/>
                  <a:pt x="6221403" y="6649715"/>
                  <a:pt x="6218888" y="6642730"/>
                </a:cubicBezTo>
                <a:lnTo>
                  <a:pt x="6217002" y="6644635"/>
                </a:lnTo>
                <a:cubicBezTo>
                  <a:pt x="6217002" y="6644635"/>
                  <a:pt x="6217631" y="6647492"/>
                  <a:pt x="6217317" y="6649397"/>
                </a:cubicBezTo>
                <a:cubicBezTo>
                  <a:pt x="6217002" y="6652890"/>
                  <a:pt x="6212287" y="6657018"/>
                  <a:pt x="6212287" y="6657018"/>
                </a:cubicBezTo>
                <a:cubicBezTo>
                  <a:pt x="6212287" y="6657018"/>
                  <a:pt x="6212287" y="6657018"/>
                  <a:pt x="6195940" y="6643365"/>
                </a:cubicBezTo>
                <a:cubicBezTo>
                  <a:pt x="6195940" y="6643365"/>
                  <a:pt x="6195940" y="6643365"/>
                  <a:pt x="6196569" y="6641777"/>
                </a:cubicBezTo>
                <a:cubicBezTo>
                  <a:pt x="6196569" y="6641777"/>
                  <a:pt x="6196569" y="6641777"/>
                  <a:pt x="6194997" y="6640507"/>
                </a:cubicBezTo>
                <a:close/>
                <a:moveTo>
                  <a:pt x="6011853" y="6634157"/>
                </a:moveTo>
                <a:lnTo>
                  <a:pt x="6011853" y="6635745"/>
                </a:lnTo>
                <a:lnTo>
                  <a:pt x="5994390" y="6648445"/>
                </a:lnTo>
                <a:lnTo>
                  <a:pt x="5992803" y="6646857"/>
                </a:lnTo>
                <a:lnTo>
                  <a:pt x="5991215" y="6648445"/>
                </a:lnTo>
                <a:lnTo>
                  <a:pt x="5995978" y="6653208"/>
                </a:lnTo>
                <a:lnTo>
                  <a:pt x="5997565" y="6653208"/>
                </a:lnTo>
                <a:lnTo>
                  <a:pt x="5997565" y="6651620"/>
                </a:lnTo>
                <a:lnTo>
                  <a:pt x="6008678" y="6642095"/>
                </a:lnTo>
                <a:lnTo>
                  <a:pt x="6003916" y="6664320"/>
                </a:lnTo>
                <a:lnTo>
                  <a:pt x="6007091" y="6667495"/>
                </a:lnTo>
                <a:lnTo>
                  <a:pt x="6022965" y="6651620"/>
                </a:lnTo>
                <a:lnTo>
                  <a:pt x="6024553" y="6650032"/>
                </a:lnTo>
                <a:lnTo>
                  <a:pt x="6026140" y="6650032"/>
                </a:lnTo>
                <a:lnTo>
                  <a:pt x="6021378" y="6646857"/>
                </a:lnTo>
                <a:lnTo>
                  <a:pt x="6021378" y="6648445"/>
                </a:lnTo>
                <a:lnTo>
                  <a:pt x="6010266" y="6659558"/>
                </a:lnTo>
                <a:lnTo>
                  <a:pt x="6015028" y="6637332"/>
                </a:lnTo>
                <a:close/>
                <a:moveTo>
                  <a:pt x="5998144" y="6629973"/>
                </a:moveTo>
                <a:cubicBezTo>
                  <a:pt x="5996700" y="6630550"/>
                  <a:pt x="5995978" y="6632282"/>
                  <a:pt x="5997061" y="6633725"/>
                </a:cubicBezTo>
                <a:cubicBezTo>
                  <a:pt x="5997782" y="6634879"/>
                  <a:pt x="5999587" y="6635745"/>
                  <a:pt x="6001391" y="6634879"/>
                </a:cubicBezTo>
                <a:cubicBezTo>
                  <a:pt x="6003195" y="6634591"/>
                  <a:pt x="6003917" y="6632859"/>
                  <a:pt x="6003195" y="6631416"/>
                </a:cubicBezTo>
                <a:cubicBezTo>
                  <a:pt x="6001751" y="6629973"/>
                  <a:pt x="5999587" y="6629395"/>
                  <a:pt x="5998144" y="6629973"/>
                </a:cubicBezTo>
                <a:close/>
                <a:moveTo>
                  <a:pt x="6203940" y="6624632"/>
                </a:moveTo>
                <a:lnTo>
                  <a:pt x="6200765" y="6632570"/>
                </a:lnTo>
                <a:lnTo>
                  <a:pt x="6202353" y="6632570"/>
                </a:lnTo>
                <a:lnTo>
                  <a:pt x="6203940" y="6630982"/>
                </a:lnTo>
                <a:lnTo>
                  <a:pt x="6222991" y="6642095"/>
                </a:lnTo>
                <a:lnTo>
                  <a:pt x="6222991" y="6643682"/>
                </a:lnTo>
                <a:lnTo>
                  <a:pt x="6227753" y="6635745"/>
                </a:lnTo>
                <a:lnTo>
                  <a:pt x="6226166" y="6635745"/>
                </a:lnTo>
                <a:lnTo>
                  <a:pt x="6224578" y="6637332"/>
                </a:lnTo>
                <a:lnTo>
                  <a:pt x="6205528" y="6626220"/>
                </a:lnTo>
                <a:lnTo>
                  <a:pt x="6205528" y="6624632"/>
                </a:lnTo>
                <a:close/>
                <a:moveTo>
                  <a:pt x="6000741" y="6613520"/>
                </a:moveTo>
                <a:lnTo>
                  <a:pt x="6000741" y="6616695"/>
                </a:lnTo>
                <a:lnTo>
                  <a:pt x="5981691" y="6624633"/>
                </a:lnTo>
                <a:lnTo>
                  <a:pt x="5978516" y="6623046"/>
                </a:lnTo>
                <a:lnTo>
                  <a:pt x="5981691" y="6630983"/>
                </a:lnTo>
                <a:lnTo>
                  <a:pt x="5983279" y="6630983"/>
                </a:lnTo>
                <a:lnTo>
                  <a:pt x="5983279" y="6629396"/>
                </a:lnTo>
                <a:lnTo>
                  <a:pt x="6002329" y="6619870"/>
                </a:lnTo>
                <a:lnTo>
                  <a:pt x="6003916" y="6621458"/>
                </a:lnTo>
                <a:lnTo>
                  <a:pt x="6005504" y="6619870"/>
                </a:lnTo>
                <a:close/>
                <a:moveTo>
                  <a:pt x="6214496" y="6600820"/>
                </a:moveTo>
                <a:cubicBezTo>
                  <a:pt x="6213212" y="6602704"/>
                  <a:pt x="6212249" y="6603960"/>
                  <a:pt x="6211287" y="6606158"/>
                </a:cubicBezTo>
                <a:cubicBezTo>
                  <a:pt x="6208078" y="6613381"/>
                  <a:pt x="6207115" y="6621231"/>
                  <a:pt x="6216742" y="6625627"/>
                </a:cubicBezTo>
                <a:cubicBezTo>
                  <a:pt x="6226689" y="6629395"/>
                  <a:pt x="6231823" y="6624999"/>
                  <a:pt x="6235353" y="6618091"/>
                </a:cubicBezTo>
                <a:cubicBezTo>
                  <a:pt x="6237278" y="6614323"/>
                  <a:pt x="6237278" y="6611497"/>
                  <a:pt x="6236316" y="6607728"/>
                </a:cubicBezTo>
                <a:lnTo>
                  <a:pt x="6231502" y="6605216"/>
                </a:lnTo>
                <a:cubicBezTo>
                  <a:pt x="6231502" y="6605216"/>
                  <a:pt x="6231502" y="6605216"/>
                  <a:pt x="6230540" y="6606472"/>
                </a:cubicBezTo>
                <a:cubicBezTo>
                  <a:pt x="6233107" y="6608985"/>
                  <a:pt x="6234069" y="6613381"/>
                  <a:pt x="6232786" y="6616207"/>
                </a:cubicBezTo>
                <a:cubicBezTo>
                  <a:pt x="6230540" y="6620289"/>
                  <a:pt x="6222197" y="6621545"/>
                  <a:pt x="6218346" y="6618719"/>
                </a:cubicBezTo>
                <a:cubicBezTo>
                  <a:pt x="6214496" y="6615893"/>
                  <a:pt x="6211287" y="6612125"/>
                  <a:pt x="6213533" y="6608043"/>
                </a:cubicBezTo>
                <a:cubicBezTo>
                  <a:pt x="6214816" y="6605530"/>
                  <a:pt x="6216742" y="6604274"/>
                  <a:pt x="6219630" y="6604274"/>
                </a:cubicBezTo>
                <a:cubicBezTo>
                  <a:pt x="6219630" y="6604274"/>
                  <a:pt x="6219630" y="6604274"/>
                  <a:pt x="6220271" y="6602704"/>
                </a:cubicBezTo>
                <a:cubicBezTo>
                  <a:pt x="6220271" y="6602704"/>
                  <a:pt x="6220271" y="6602704"/>
                  <a:pt x="6214496" y="6600820"/>
                </a:cubicBezTo>
                <a:close/>
                <a:moveTo>
                  <a:pt x="6126153" y="6597645"/>
                </a:moveTo>
                <a:cubicBezTo>
                  <a:pt x="6130797" y="6597645"/>
                  <a:pt x="6141080" y="6597645"/>
                  <a:pt x="6148378" y="6597645"/>
                </a:cubicBezTo>
                <a:cubicBezTo>
                  <a:pt x="6141080" y="6613123"/>
                  <a:pt x="6133451" y="6627312"/>
                  <a:pt x="6126153" y="6638920"/>
                </a:cubicBezTo>
                <a:cubicBezTo>
                  <a:pt x="6126153" y="6623765"/>
                  <a:pt x="6126153" y="6602805"/>
                  <a:pt x="6126153" y="6597645"/>
                </a:cubicBezTo>
                <a:close/>
                <a:moveTo>
                  <a:pt x="6064240" y="6597645"/>
                </a:moveTo>
                <a:cubicBezTo>
                  <a:pt x="6071326" y="6597645"/>
                  <a:pt x="6080874" y="6597645"/>
                  <a:pt x="6084879" y="6597645"/>
                </a:cubicBezTo>
                <a:cubicBezTo>
                  <a:pt x="6084879" y="6602805"/>
                  <a:pt x="6084879" y="6623765"/>
                  <a:pt x="6084879" y="6638920"/>
                </a:cubicBezTo>
                <a:cubicBezTo>
                  <a:pt x="6078410" y="6627312"/>
                  <a:pt x="6071326" y="6613123"/>
                  <a:pt x="6064240" y="6597645"/>
                </a:cubicBezTo>
                <a:close/>
                <a:moveTo>
                  <a:pt x="5982511" y="6591043"/>
                </a:moveTo>
                <a:cubicBezTo>
                  <a:pt x="5972568" y="6593965"/>
                  <a:pt x="5970579" y="6600784"/>
                  <a:pt x="5972568" y="6608253"/>
                </a:cubicBezTo>
                <a:cubicBezTo>
                  <a:pt x="5973561" y="6612149"/>
                  <a:pt x="5975219" y="6614747"/>
                  <a:pt x="5978534" y="6616695"/>
                </a:cubicBezTo>
                <a:lnTo>
                  <a:pt x="5984500" y="6615721"/>
                </a:lnTo>
                <a:cubicBezTo>
                  <a:pt x="5984500" y="6615721"/>
                  <a:pt x="5984500" y="6615721"/>
                  <a:pt x="5984500" y="6614747"/>
                </a:cubicBezTo>
                <a:cubicBezTo>
                  <a:pt x="5980191" y="6614422"/>
                  <a:pt x="5976545" y="6610850"/>
                  <a:pt x="5975882" y="6607928"/>
                </a:cubicBezTo>
                <a:cubicBezTo>
                  <a:pt x="5974887" y="6603057"/>
                  <a:pt x="5978534" y="6598186"/>
                  <a:pt x="5983506" y="6597862"/>
                </a:cubicBezTo>
                <a:cubicBezTo>
                  <a:pt x="5983506" y="6597862"/>
                  <a:pt x="5983506" y="6597862"/>
                  <a:pt x="5986820" y="6610201"/>
                </a:cubicBezTo>
                <a:cubicBezTo>
                  <a:pt x="5986820" y="6610201"/>
                  <a:pt x="5986820" y="6610201"/>
                  <a:pt x="5985825" y="6611500"/>
                </a:cubicBezTo>
                <a:cubicBezTo>
                  <a:pt x="5985825" y="6611500"/>
                  <a:pt x="5985825" y="6611500"/>
                  <a:pt x="5986157" y="6612799"/>
                </a:cubicBezTo>
                <a:cubicBezTo>
                  <a:pt x="5986157" y="6612799"/>
                  <a:pt x="5986157" y="6612799"/>
                  <a:pt x="5992123" y="6611500"/>
                </a:cubicBezTo>
                <a:cubicBezTo>
                  <a:pt x="5992123" y="6611500"/>
                  <a:pt x="5992123" y="6611500"/>
                  <a:pt x="5991792" y="6610201"/>
                </a:cubicBezTo>
                <a:cubicBezTo>
                  <a:pt x="5991792" y="6610201"/>
                  <a:pt x="5991792" y="6610201"/>
                  <a:pt x="5989473" y="6609227"/>
                </a:cubicBezTo>
                <a:cubicBezTo>
                  <a:pt x="5989473" y="6609227"/>
                  <a:pt x="5989473" y="6609227"/>
                  <a:pt x="5986488" y="6596563"/>
                </a:cubicBezTo>
                <a:cubicBezTo>
                  <a:pt x="5990798" y="6595264"/>
                  <a:pt x="5995770" y="6597537"/>
                  <a:pt x="5996764" y="6601758"/>
                </a:cubicBezTo>
                <a:cubicBezTo>
                  <a:pt x="5997427" y="6604681"/>
                  <a:pt x="5996764" y="6607278"/>
                  <a:pt x="5994444" y="6609227"/>
                </a:cubicBezTo>
                <a:cubicBezTo>
                  <a:pt x="5994444" y="6609227"/>
                  <a:pt x="5994444" y="6609227"/>
                  <a:pt x="5995438" y="6610526"/>
                </a:cubicBezTo>
                <a:cubicBezTo>
                  <a:pt x="5995438" y="6610526"/>
                  <a:pt x="5995438" y="6610526"/>
                  <a:pt x="6000742" y="6608902"/>
                </a:cubicBezTo>
                <a:cubicBezTo>
                  <a:pt x="6000410" y="6606304"/>
                  <a:pt x="6000410" y="6604681"/>
                  <a:pt x="5999748" y="6602408"/>
                </a:cubicBezTo>
                <a:cubicBezTo>
                  <a:pt x="5997427" y="6594615"/>
                  <a:pt x="5993118" y="6588120"/>
                  <a:pt x="5982511" y="6591043"/>
                </a:cubicBezTo>
                <a:close/>
                <a:moveTo>
                  <a:pt x="6216641" y="6589707"/>
                </a:moveTo>
                <a:lnTo>
                  <a:pt x="6215053" y="6597645"/>
                </a:lnTo>
                <a:lnTo>
                  <a:pt x="6216641" y="6597645"/>
                </a:lnTo>
                <a:lnTo>
                  <a:pt x="6218228" y="6596057"/>
                </a:lnTo>
                <a:lnTo>
                  <a:pt x="6237279" y="6599232"/>
                </a:lnTo>
                <a:lnTo>
                  <a:pt x="6238866" y="6600820"/>
                </a:lnTo>
                <a:lnTo>
                  <a:pt x="6240454" y="6602407"/>
                </a:lnTo>
                <a:lnTo>
                  <a:pt x="6242041" y="6592882"/>
                </a:lnTo>
                <a:lnTo>
                  <a:pt x="6240454" y="6592882"/>
                </a:lnTo>
                <a:lnTo>
                  <a:pt x="6238866" y="6594470"/>
                </a:lnTo>
                <a:lnTo>
                  <a:pt x="6218228" y="6591295"/>
                </a:lnTo>
                <a:lnTo>
                  <a:pt x="6218228" y="6589707"/>
                </a:lnTo>
                <a:close/>
                <a:moveTo>
                  <a:pt x="6437303" y="6580182"/>
                </a:moveTo>
                <a:lnTo>
                  <a:pt x="6437303" y="6592226"/>
                </a:lnTo>
                <a:cubicBezTo>
                  <a:pt x="6432619" y="6596140"/>
                  <a:pt x="6428559" y="6597645"/>
                  <a:pt x="6425124" y="6597645"/>
                </a:cubicBezTo>
                <a:cubicBezTo>
                  <a:pt x="6422001" y="6597645"/>
                  <a:pt x="6418253" y="6596441"/>
                  <a:pt x="6418253" y="6590720"/>
                </a:cubicBezTo>
                <a:cubicBezTo>
                  <a:pt x="6418253" y="6585000"/>
                  <a:pt x="6421688" y="6583795"/>
                  <a:pt x="6424811" y="6583193"/>
                </a:cubicBezTo>
                <a:cubicBezTo>
                  <a:pt x="6437303" y="6580182"/>
                  <a:pt x="6437303" y="6580182"/>
                  <a:pt x="6437303" y="6580182"/>
                </a:cubicBezTo>
                <a:close/>
                <a:moveTo>
                  <a:pt x="4862560" y="6580182"/>
                </a:moveTo>
                <a:cubicBezTo>
                  <a:pt x="4862867" y="6580182"/>
                  <a:pt x="4863172" y="6580182"/>
                  <a:pt x="4863481" y="6580182"/>
                </a:cubicBezTo>
                <a:cubicBezTo>
                  <a:pt x="4864091" y="6580182"/>
                  <a:pt x="4864091" y="6580500"/>
                  <a:pt x="4864091" y="6582087"/>
                </a:cubicBezTo>
                <a:lnTo>
                  <a:pt x="4864091" y="6585262"/>
                </a:lnTo>
                <a:cubicBezTo>
                  <a:pt x="4864091" y="6589708"/>
                  <a:pt x="4863786" y="6591613"/>
                  <a:pt x="4861948" y="6593518"/>
                </a:cubicBezTo>
                <a:cubicBezTo>
                  <a:pt x="4859804" y="6596058"/>
                  <a:pt x="4855821" y="6597645"/>
                  <a:pt x="4852759" y="6597645"/>
                </a:cubicBezTo>
                <a:cubicBezTo>
                  <a:pt x="4849082" y="6597645"/>
                  <a:pt x="4846631" y="6595105"/>
                  <a:pt x="4846631" y="6591295"/>
                </a:cubicBezTo>
                <a:cubicBezTo>
                  <a:pt x="4846631" y="6587802"/>
                  <a:pt x="4847856" y="6585262"/>
                  <a:pt x="4851226" y="6583675"/>
                </a:cubicBezTo>
                <a:cubicBezTo>
                  <a:pt x="4853370" y="6582087"/>
                  <a:pt x="4855515" y="6581770"/>
                  <a:pt x="4861336" y="6580500"/>
                </a:cubicBezTo>
                <a:cubicBezTo>
                  <a:pt x="4862560" y="6580182"/>
                  <a:pt x="4862560" y="6580182"/>
                  <a:pt x="4862560" y="6580182"/>
                </a:cubicBezTo>
                <a:close/>
                <a:moveTo>
                  <a:pt x="5972489" y="6567482"/>
                </a:moveTo>
                <a:cubicBezTo>
                  <a:pt x="5992482" y="6568147"/>
                  <a:pt x="5992482" y="6568147"/>
                  <a:pt x="5992482" y="6568147"/>
                </a:cubicBezTo>
                <a:cubicBezTo>
                  <a:pt x="5992482" y="6570473"/>
                  <a:pt x="5992803" y="6571802"/>
                  <a:pt x="5992158" y="6574128"/>
                </a:cubicBezTo>
                <a:cubicBezTo>
                  <a:pt x="5991514" y="6577118"/>
                  <a:pt x="5987967" y="6581438"/>
                  <a:pt x="5983775" y="6581770"/>
                </a:cubicBezTo>
                <a:cubicBezTo>
                  <a:pt x="5977647" y="6581770"/>
                  <a:pt x="5972811" y="6576786"/>
                  <a:pt x="5972489" y="6572466"/>
                </a:cubicBezTo>
                <a:cubicBezTo>
                  <a:pt x="5972166" y="6568479"/>
                  <a:pt x="5972489" y="6567482"/>
                  <a:pt x="5972489" y="6567482"/>
                </a:cubicBezTo>
                <a:close/>
                <a:moveTo>
                  <a:pt x="5969305" y="6561132"/>
                </a:moveTo>
                <a:cubicBezTo>
                  <a:pt x="5969305" y="6573832"/>
                  <a:pt x="5969305" y="6573832"/>
                  <a:pt x="5969305" y="6573832"/>
                </a:cubicBezTo>
                <a:cubicBezTo>
                  <a:pt x="5968991" y="6579577"/>
                  <a:pt x="5974954" y="6586532"/>
                  <a:pt x="5983113" y="6586532"/>
                </a:cubicBezTo>
                <a:cubicBezTo>
                  <a:pt x="5990957" y="6585927"/>
                  <a:pt x="5994410" y="6578973"/>
                  <a:pt x="5995037" y="6572623"/>
                </a:cubicBezTo>
                <a:cubicBezTo>
                  <a:pt x="5995978" y="6561737"/>
                  <a:pt x="5995978" y="6561737"/>
                  <a:pt x="5995978" y="6561737"/>
                </a:cubicBezTo>
                <a:cubicBezTo>
                  <a:pt x="5994095" y="6561737"/>
                  <a:pt x="5994095" y="6561737"/>
                  <a:pt x="5994095" y="6561737"/>
                </a:cubicBezTo>
                <a:cubicBezTo>
                  <a:pt x="5993468" y="6563249"/>
                  <a:pt x="5993468" y="6563249"/>
                  <a:pt x="5993468" y="6563249"/>
                </a:cubicBezTo>
                <a:cubicBezTo>
                  <a:pt x="5972128" y="6562947"/>
                  <a:pt x="5972128" y="6562947"/>
                  <a:pt x="5972128" y="6562947"/>
                </a:cubicBezTo>
                <a:cubicBezTo>
                  <a:pt x="5970874" y="6561132"/>
                  <a:pt x="5970874" y="6561132"/>
                  <a:pt x="5970874" y="6561132"/>
                </a:cubicBezTo>
                <a:cubicBezTo>
                  <a:pt x="5969305" y="6561132"/>
                  <a:pt x="5969305" y="6561132"/>
                  <a:pt x="5969305" y="6561132"/>
                </a:cubicBezTo>
                <a:close/>
                <a:moveTo>
                  <a:pt x="6215053" y="6557957"/>
                </a:moveTo>
                <a:cubicBezTo>
                  <a:pt x="6215053" y="6557957"/>
                  <a:pt x="6215053" y="6557957"/>
                  <a:pt x="6216695" y="6563531"/>
                </a:cubicBezTo>
                <a:cubicBezTo>
                  <a:pt x="6216695" y="6563531"/>
                  <a:pt x="6216695" y="6563531"/>
                  <a:pt x="6216695" y="6584186"/>
                </a:cubicBezTo>
                <a:cubicBezTo>
                  <a:pt x="6216695" y="6584186"/>
                  <a:pt x="6216695" y="6584186"/>
                  <a:pt x="6215382" y="6588120"/>
                </a:cubicBezTo>
                <a:cubicBezTo>
                  <a:pt x="6215382" y="6588120"/>
                  <a:pt x="6215382" y="6588120"/>
                  <a:pt x="6221294" y="6584186"/>
                </a:cubicBezTo>
                <a:cubicBezTo>
                  <a:pt x="6220637" y="6584186"/>
                  <a:pt x="6220308" y="6583858"/>
                  <a:pt x="6219980" y="6583530"/>
                </a:cubicBezTo>
                <a:cubicBezTo>
                  <a:pt x="6219323" y="6582875"/>
                  <a:pt x="6219652" y="6579268"/>
                  <a:pt x="6219652" y="6576973"/>
                </a:cubicBezTo>
                <a:cubicBezTo>
                  <a:pt x="6219652" y="6576973"/>
                  <a:pt x="6219652" y="6576973"/>
                  <a:pt x="6241986" y="6576645"/>
                </a:cubicBezTo>
                <a:cubicBezTo>
                  <a:pt x="6241986" y="6576645"/>
                  <a:pt x="6241986" y="6576645"/>
                  <a:pt x="6242971" y="6578284"/>
                </a:cubicBezTo>
                <a:cubicBezTo>
                  <a:pt x="6242971" y="6578284"/>
                  <a:pt x="6242971" y="6578284"/>
                  <a:pt x="6243628" y="6578612"/>
                </a:cubicBezTo>
                <a:lnTo>
                  <a:pt x="6243628" y="6570416"/>
                </a:lnTo>
                <a:cubicBezTo>
                  <a:pt x="6243628" y="6570416"/>
                  <a:pt x="6243628" y="6570416"/>
                  <a:pt x="6242643" y="6570416"/>
                </a:cubicBezTo>
                <a:cubicBezTo>
                  <a:pt x="6242643" y="6570416"/>
                  <a:pt x="6242643" y="6570416"/>
                  <a:pt x="6241986" y="6571399"/>
                </a:cubicBezTo>
                <a:cubicBezTo>
                  <a:pt x="6241986" y="6571399"/>
                  <a:pt x="6241986" y="6571399"/>
                  <a:pt x="6219652" y="6571727"/>
                </a:cubicBezTo>
                <a:cubicBezTo>
                  <a:pt x="6219652" y="6567137"/>
                  <a:pt x="6219652" y="6563859"/>
                  <a:pt x="6220308" y="6563203"/>
                </a:cubicBezTo>
                <a:cubicBezTo>
                  <a:pt x="6220965" y="6562875"/>
                  <a:pt x="6221294" y="6562547"/>
                  <a:pt x="6222279" y="6562547"/>
                </a:cubicBezTo>
                <a:cubicBezTo>
                  <a:pt x="6222279" y="6562547"/>
                  <a:pt x="6222279" y="6562547"/>
                  <a:pt x="6215053" y="6557957"/>
                </a:cubicBezTo>
                <a:close/>
                <a:moveTo>
                  <a:pt x="6560175" y="6556370"/>
                </a:moveTo>
                <a:cubicBezTo>
                  <a:pt x="6569701" y="6556370"/>
                  <a:pt x="6573828" y="6566069"/>
                  <a:pt x="6573828" y="6577020"/>
                </a:cubicBezTo>
                <a:cubicBezTo>
                  <a:pt x="6573828" y="6592037"/>
                  <a:pt x="6565891" y="6599233"/>
                  <a:pt x="6557318" y="6599233"/>
                </a:cubicBezTo>
                <a:cubicBezTo>
                  <a:pt x="6548428" y="6599233"/>
                  <a:pt x="6546840" y="6591099"/>
                  <a:pt x="6546840" y="6582651"/>
                </a:cubicBezTo>
                <a:cubicBezTo>
                  <a:pt x="6546840" y="6563253"/>
                  <a:pt x="6546840" y="6563253"/>
                  <a:pt x="6546840" y="6563253"/>
                </a:cubicBezTo>
                <a:cubicBezTo>
                  <a:pt x="6550650" y="6559186"/>
                  <a:pt x="6555095" y="6556370"/>
                  <a:pt x="6560175" y="6556370"/>
                </a:cubicBezTo>
                <a:close/>
                <a:moveTo>
                  <a:pt x="5049373" y="6556370"/>
                </a:moveTo>
                <a:cubicBezTo>
                  <a:pt x="5057976" y="6556370"/>
                  <a:pt x="5064121" y="6565611"/>
                  <a:pt x="5064121" y="6578548"/>
                </a:cubicBezTo>
                <a:cubicBezTo>
                  <a:pt x="5064121" y="6589329"/>
                  <a:pt x="5058283" y="6597645"/>
                  <a:pt x="5050602" y="6597645"/>
                </a:cubicBezTo>
                <a:cubicBezTo>
                  <a:pt x="5041999" y="6597645"/>
                  <a:pt x="5035546" y="6588713"/>
                  <a:pt x="5035546" y="6576392"/>
                </a:cubicBezTo>
                <a:cubicBezTo>
                  <a:pt x="5035546" y="6564995"/>
                  <a:pt x="5041384" y="6556370"/>
                  <a:pt x="5049373" y="6556370"/>
                </a:cubicBezTo>
                <a:close/>
                <a:moveTo>
                  <a:pt x="4987127" y="6556370"/>
                </a:moveTo>
                <a:cubicBezTo>
                  <a:pt x="4994150" y="6556370"/>
                  <a:pt x="4999033" y="6564565"/>
                  <a:pt x="4999033" y="6576856"/>
                </a:cubicBezTo>
                <a:cubicBezTo>
                  <a:pt x="4999033" y="6589778"/>
                  <a:pt x="4992621" y="6599233"/>
                  <a:pt x="4984378" y="6599233"/>
                </a:cubicBezTo>
                <a:cubicBezTo>
                  <a:pt x="4981020" y="6599233"/>
                  <a:pt x="4977663" y="6597342"/>
                  <a:pt x="4976441" y="6594821"/>
                </a:cubicBezTo>
                <a:cubicBezTo>
                  <a:pt x="4975526" y="6592615"/>
                  <a:pt x="4975218" y="6589463"/>
                  <a:pt x="4975218" y="6580638"/>
                </a:cubicBezTo>
                <a:cubicBezTo>
                  <a:pt x="4975218" y="6573389"/>
                  <a:pt x="4975830" y="6568662"/>
                  <a:pt x="4977052" y="6565510"/>
                </a:cubicBezTo>
                <a:cubicBezTo>
                  <a:pt x="4978884" y="6559837"/>
                  <a:pt x="4982852" y="6556370"/>
                  <a:pt x="4987127" y="6556370"/>
                </a:cubicBezTo>
                <a:close/>
                <a:moveTo>
                  <a:pt x="6756882" y="6554782"/>
                </a:moveTo>
                <a:cubicBezTo>
                  <a:pt x="6765878" y="6554782"/>
                  <a:pt x="6769091" y="6563672"/>
                  <a:pt x="6769091" y="6576055"/>
                </a:cubicBezTo>
                <a:lnTo>
                  <a:pt x="6769091" y="6590660"/>
                </a:lnTo>
                <a:cubicBezTo>
                  <a:pt x="6765236" y="6594470"/>
                  <a:pt x="6761059" y="6597645"/>
                  <a:pt x="6755919" y="6597645"/>
                </a:cubicBezTo>
                <a:cubicBezTo>
                  <a:pt x="6746280" y="6597645"/>
                  <a:pt x="6742103" y="6587485"/>
                  <a:pt x="6742103" y="6576373"/>
                </a:cubicBezTo>
                <a:cubicBezTo>
                  <a:pt x="6742103" y="6562720"/>
                  <a:pt x="6747886" y="6554782"/>
                  <a:pt x="6756882" y="6554782"/>
                </a:cubicBezTo>
                <a:close/>
                <a:moveTo>
                  <a:pt x="6625266" y="6554782"/>
                </a:moveTo>
                <a:cubicBezTo>
                  <a:pt x="6634595" y="6554782"/>
                  <a:pt x="6640503" y="6563990"/>
                  <a:pt x="6640503" y="6577007"/>
                </a:cubicBezTo>
                <a:cubicBezTo>
                  <a:pt x="6640503" y="6589390"/>
                  <a:pt x="6634906" y="6599232"/>
                  <a:pt x="6625266" y="6599232"/>
                </a:cubicBezTo>
                <a:cubicBezTo>
                  <a:pt x="6615938" y="6599232"/>
                  <a:pt x="6610340" y="6589707"/>
                  <a:pt x="6610340" y="6577007"/>
                </a:cubicBezTo>
                <a:cubicBezTo>
                  <a:pt x="6610340" y="6564307"/>
                  <a:pt x="6615627" y="6554782"/>
                  <a:pt x="6625266" y="6554782"/>
                </a:cubicBezTo>
                <a:close/>
                <a:moveTo>
                  <a:pt x="6491596" y="6554782"/>
                </a:moveTo>
                <a:cubicBezTo>
                  <a:pt x="6500803" y="6554782"/>
                  <a:pt x="6503978" y="6563672"/>
                  <a:pt x="6503978" y="6576055"/>
                </a:cubicBezTo>
                <a:lnTo>
                  <a:pt x="6503978" y="6590660"/>
                </a:lnTo>
                <a:cubicBezTo>
                  <a:pt x="6500168" y="6594470"/>
                  <a:pt x="6495723" y="6597645"/>
                  <a:pt x="6490643" y="6597645"/>
                </a:cubicBezTo>
                <a:cubicBezTo>
                  <a:pt x="6481118" y="6597645"/>
                  <a:pt x="6476990" y="6587485"/>
                  <a:pt x="6476990" y="6576373"/>
                </a:cubicBezTo>
                <a:cubicBezTo>
                  <a:pt x="6476990" y="6562720"/>
                  <a:pt x="6483023" y="6554782"/>
                  <a:pt x="6491596" y="6554782"/>
                </a:cubicBezTo>
                <a:close/>
                <a:moveTo>
                  <a:pt x="5182228" y="6554782"/>
                </a:moveTo>
                <a:cubicBezTo>
                  <a:pt x="5186355" y="6554782"/>
                  <a:pt x="5189848" y="6557341"/>
                  <a:pt x="5191752" y="6560860"/>
                </a:cubicBezTo>
                <a:cubicBezTo>
                  <a:pt x="5193657" y="6564378"/>
                  <a:pt x="5194293" y="6569177"/>
                  <a:pt x="5194293" y="6576534"/>
                </a:cubicBezTo>
                <a:cubicBezTo>
                  <a:pt x="5194293" y="6590608"/>
                  <a:pt x="5190483" y="6597645"/>
                  <a:pt x="5182228" y="6597645"/>
                </a:cubicBezTo>
                <a:cubicBezTo>
                  <a:pt x="5174290" y="6597645"/>
                  <a:pt x="5168893" y="6588369"/>
                  <a:pt x="5168893" y="6575574"/>
                </a:cubicBezTo>
                <a:cubicBezTo>
                  <a:pt x="5168893" y="6563419"/>
                  <a:pt x="5174608" y="6554782"/>
                  <a:pt x="5182228" y="6554782"/>
                </a:cubicBezTo>
                <a:close/>
                <a:moveTo>
                  <a:pt x="4917433" y="6554782"/>
                </a:moveTo>
                <a:cubicBezTo>
                  <a:pt x="4921244" y="6554782"/>
                  <a:pt x="4924735" y="6557341"/>
                  <a:pt x="4926641" y="6560860"/>
                </a:cubicBezTo>
                <a:cubicBezTo>
                  <a:pt x="4928229" y="6564378"/>
                  <a:pt x="4929181" y="6569177"/>
                  <a:pt x="4929181" y="6576534"/>
                </a:cubicBezTo>
                <a:cubicBezTo>
                  <a:pt x="4929181" y="6590608"/>
                  <a:pt x="4925053" y="6597645"/>
                  <a:pt x="4917115" y="6597645"/>
                </a:cubicBezTo>
                <a:cubicBezTo>
                  <a:pt x="4909496" y="6597645"/>
                  <a:pt x="4903781" y="6588369"/>
                  <a:pt x="4903781" y="6575574"/>
                </a:cubicBezTo>
                <a:cubicBezTo>
                  <a:pt x="4903781" y="6563419"/>
                  <a:pt x="4909496" y="6554782"/>
                  <a:pt x="4917433" y="6554782"/>
                </a:cubicBezTo>
                <a:close/>
                <a:moveTo>
                  <a:pt x="5776218" y="6553195"/>
                </a:moveTo>
                <a:cubicBezTo>
                  <a:pt x="5779298" y="6553195"/>
                  <a:pt x="5781455" y="6554216"/>
                  <a:pt x="5782687" y="6556257"/>
                </a:cubicBezTo>
                <a:cubicBezTo>
                  <a:pt x="5783918" y="6558298"/>
                  <a:pt x="5784842" y="6561020"/>
                  <a:pt x="5784842" y="6563401"/>
                </a:cubicBezTo>
                <a:cubicBezTo>
                  <a:pt x="5784842" y="6565102"/>
                  <a:pt x="5784227" y="6565782"/>
                  <a:pt x="5782379" y="6566122"/>
                </a:cubicBezTo>
                <a:cubicBezTo>
                  <a:pt x="5780531" y="6566463"/>
                  <a:pt x="5775294" y="6566803"/>
                  <a:pt x="5773137" y="6566803"/>
                </a:cubicBezTo>
                <a:cubicBezTo>
                  <a:pt x="5768210" y="6567483"/>
                  <a:pt x="5768210" y="6567483"/>
                  <a:pt x="5768210" y="6567483"/>
                </a:cubicBezTo>
                <a:cubicBezTo>
                  <a:pt x="5765744" y="6567483"/>
                  <a:pt x="5765744" y="6567483"/>
                  <a:pt x="5765744" y="6567483"/>
                </a:cubicBezTo>
                <a:cubicBezTo>
                  <a:pt x="5764513" y="6567483"/>
                  <a:pt x="5764205" y="6567143"/>
                  <a:pt x="5764205" y="6566122"/>
                </a:cubicBezTo>
                <a:cubicBezTo>
                  <a:pt x="5764205" y="6564081"/>
                  <a:pt x="5765437" y="6560339"/>
                  <a:pt x="5767286" y="6557958"/>
                </a:cubicBezTo>
                <a:cubicBezTo>
                  <a:pt x="5769441" y="6555236"/>
                  <a:pt x="5772830" y="6553195"/>
                  <a:pt x="5776218" y="6553195"/>
                </a:cubicBezTo>
                <a:close/>
                <a:moveTo>
                  <a:pt x="5528569" y="6553195"/>
                </a:moveTo>
                <a:cubicBezTo>
                  <a:pt x="5531650" y="6553195"/>
                  <a:pt x="5533807" y="6554216"/>
                  <a:pt x="5535038" y="6556257"/>
                </a:cubicBezTo>
                <a:cubicBezTo>
                  <a:pt x="5536270" y="6558298"/>
                  <a:pt x="5537194" y="6561020"/>
                  <a:pt x="5537194" y="6563401"/>
                </a:cubicBezTo>
                <a:cubicBezTo>
                  <a:pt x="5537194" y="6565102"/>
                  <a:pt x="5536270" y="6565782"/>
                  <a:pt x="5534731" y="6566122"/>
                </a:cubicBezTo>
                <a:cubicBezTo>
                  <a:pt x="5532883" y="6566463"/>
                  <a:pt x="5527338" y="6566803"/>
                  <a:pt x="5525490" y="6566803"/>
                </a:cubicBezTo>
                <a:cubicBezTo>
                  <a:pt x="5520561" y="6567483"/>
                  <a:pt x="5520561" y="6567483"/>
                  <a:pt x="5520561" y="6567483"/>
                </a:cubicBezTo>
                <a:cubicBezTo>
                  <a:pt x="5518096" y="6567483"/>
                  <a:pt x="5518096" y="6567483"/>
                  <a:pt x="5518096" y="6567483"/>
                </a:cubicBezTo>
                <a:cubicBezTo>
                  <a:pt x="5516864" y="6567483"/>
                  <a:pt x="5516557" y="6567143"/>
                  <a:pt x="5516557" y="6566122"/>
                </a:cubicBezTo>
                <a:cubicBezTo>
                  <a:pt x="5516557" y="6564081"/>
                  <a:pt x="5517788" y="6560339"/>
                  <a:pt x="5519637" y="6557958"/>
                </a:cubicBezTo>
                <a:cubicBezTo>
                  <a:pt x="5521485" y="6555236"/>
                  <a:pt x="5525181" y="6553195"/>
                  <a:pt x="5528569" y="6553195"/>
                </a:cubicBezTo>
                <a:close/>
                <a:moveTo>
                  <a:pt x="5982124" y="6552212"/>
                </a:moveTo>
                <a:cubicBezTo>
                  <a:pt x="5980681" y="6552817"/>
                  <a:pt x="5980104" y="6554631"/>
                  <a:pt x="5980681" y="6555841"/>
                </a:cubicBezTo>
                <a:cubicBezTo>
                  <a:pt x="5981547" y="6557352"/>
                  <a:pt x="5982990" y="6557957"/>
                  <a:pt x="5984433" y="6557352"/>
                </a:cubicBezTo>
                <a:cubicBezTo>
                  <a:pt x="5985588" y="6556445"/>
                  <a:pt x="5986454" y="6554631"/>
                  <a:pt x="5985588" y="6553119"/>
                </a:cubicBezTo>
                <a:cubicBezTo>
                  <a:pt x="5985299" y="6551910"/>
                  <a:pt x="5983567" y="6551607"/>
                  <a:pt x="5982124" y="6552212"/>
                </a:cubicBezTo>
                <a:close/>
                <a:moveTo>
                  <a:pt x="6802117" y="6548432"/>
                </a:moveTo>
                <a:cubicBezTo>
                  <a:pt x="6800840" y="6548432"/>
                  <a:pt x="6800840" y="6549060"/>
                  <a:pt x="6800840" y="6550317"/>
                </a:cubicBezTo>
                <a:cubicBezTo>
                  <a:pt x="6800840" y="6550317"/>
                  <a:pt x="6800840" y="6550317"/>
                  <a:pt x="6800840" y="6551887"/>
                </a:cubicBezTo>
                <a:cubicBezTo>
                  <a:pt x="6800840" y="6554086"/>
                  <a:pt x="6801479" y="6554086"/>
                  <a:pt x="6804033" y="6554714"/>
                </a:cubicBezTo>
                <a:cubicBezTo>
                  <a:pt x="6804033" y="6554714"/>
                  <a:pt x="6804033" y="6554714"/>
                  <a:pt x="6809461" y="6556285"/>
                </a:cubicBezTo>
                <a:cubicBezTo>
                  <a:pt x="6809461" y="6556285"/>
                  <a:pt x="6809461" y="6556285"/>
                  <a:pt x="6809461" y="6582984"/>
                </a:cubicBezTo>
                <a:cubicBezTo>
                  <a:pt x="6809461" y="6602773"/>
                  <a:pt x="6818720" y="6607170"/>
                  <a:pt x="6828298" y="6607170"/>
                </a:cubicBezTo>
                <a:cubicBezTo>
                  <a:pt x="6835960" y="6607170"/>
                  <a:pt x="6840749" y="6604343"/>
                  <a:pt x="6845539" y="6598375"/>
                </a:cubicBezTo>
                <a:cubicBezTo>
                  <a:pt x="6845539" y="6598375"/>
                  <a:pt x="6845539" y="6598375"/>
                  <a:pt x="6845858" y="6598375"/>
                </a:cubicBezTo>
                <a:cubicBezTo>
                  <a:pt x="6845858" y="6598375"/>
                  <a:pt x="6845858" y="6598375"/>
                  <a:pt x="6845858" y="6604029"/>
                </a:cubicBezTo>
                <a:cubicBezTo>
                  <a:pt x="6845858" y="6604971"/>
                  <a:pt x="6846177" y="6605600"/>
                  <a:pt x="6847135" y="6605600"/>
                </a:cubicBezTo>
                <a:cubicBezTo>
                  <a:pt x="6847135" y="6605600"/>
                  <a:pt x="6847135" y="6605600"/>
                  <a:pt x="6856713" y="6605600"/>
                </a:cubicBezTo>
                <a:cubicBezTo>
                  <a:pt x="6857671" y="6605600"/>
                  <a:pt x="6857990" y="6604971"/>
                  <a:pt x="6857990" y="6604029"/>
                </a:cubicBezTo>
                <a:cubicBezTo>
                  <a:pt x="6857990" y="6604029"/>
                  <a:pt x="6857990" y="6604029"/>
                  <a:pt x="6857990" y="6550003"/>
                </a:cubicBezTo>
                <a:cubicBezTo>
                  <a:pt x="6857990" y="6549060"/>
                  <a:pt x="6857671" y="6548432"/>
                  <a:pt x="6856713" y="6548432"/>
                </a:cubicBezTo>
                <a:cubicBezTo>
                  <a:pt x="6856713" y="6548432"/>
                  <a:pt x="6856713" y="6548432"/>
                  <a:pt x="6846816" y="6548432"/>
                </a:cubicBezTo>
                <a:cubicBezTo>
                  <a:pt x="6845858" y="6548432"/>
                  <a:pt x="6845539" y="6549060"/>
                  <a:pt x="6845539" y="6550003"/>
                </a:cubicBezTo>
                <a:cubicBezTo>
                  <a:pt x="6845539" y="6550003"/>
                  <a:pt x="6845539" y="6550003"/>
                  <a:pt x="6845539" y="6588638"/>
                </a:cubicBezTo>
                <a:cubicBezTo>
                  <a:pt x="6841707" y="6593664"/>
                  <a:pt x="6837237" y="6596177"/>
                  <a:pt x="6831810" y="6596177"/>
                </a:cubicBezTo>
                <a:cubicBezTo>
                  <a:pt x="6822551" y="6596177"/>
                  <a:pt x="6822232" y="6589580"/>
                  <a:pt x="6822232" y="6579215"/>
                </a:cubicBezTo>
                <a:cubicBezTo>
                  <a:pt x="6822232" y="6579215"/>
                  <a:pt x="6822232" y="6579215"/>
                  <a:pt x="6822232" y="6550003"/>
                </a:cubicBezTo>
                <a:cubicBezTo>
                  <a:pt x="6822232" y="6549060"/>
                  <a:pt x="6821593" y="6548432"/>
                  <a:pt x="6820635" y="6548432"/>
                </a:cubicBezTo>
                <a:cubicBezTo>
                  <a:pt x="6820635" y="6548432"/>
                  <a:pt x="6820635" y="6548432"/>
                  <a:pt x="6802117" y="6548432"/>
                </a:cubicBezTo>
                <a:close/>
                <a:moveTo>
                  <a:pt x="6657958" y="6548432"/>
                </a:moveTo>
                <a:cubicBezTo>
                  <a:pt x="6656694" y="6548432"/>
                  <a:pt x="6656378" y="6549060"/>
                  <a:pt x="6656378" y="6550317"/>
                </a:cubicBezTo>
                <a:cubicBezTo>
                  <a:pt x="6656378" y="6550317"/>
                  <a:pt x="6656378" y="6550317"/>
                  <a:pt x="6656378" y="6551887"/>
                </a:cubicBezTo>
                <a:cubicBezTo>
                  <a:pt x="6656378" y="6554086"/>
                  <a:pt x="6657010" y="6554086"/>
                  <a:pt x="6659538" y="6554714"/>
                </a:cubicBezTo>
                <a:cubicBezTo>
                  <a:pt x="6659538" y="6554714"/>
                  <a:pt x="6659538" y="6554714"/>
                  <a:pt x="6665226" y="6556285"/>
                </a:cubicBezTo>
                <a:cubicBezTo>
                  <a:pt x="6665226" y="6556285"/>
                  <a:pt x="6665226" y="6556285"/>
                  <a:pt x="6665226" y="6585183"/>
                </a:cubicBezTo>
                <a:cubicBezTo>
                  <a:pt x="6665226" y="6603401"/>
                  <a:pt x="6673758" y="6607170"/>
                  <a:pt x="6682290" y="6607170"/>
                </a:cubicBezTo>
                <a:cubicBezTo>
                  <a:pt x="6690190" y="6607170"/>
                  <a:pt x="6695878" y="6604029"/>
                  <a:pt x="6701250" y="6597747"/>
                </a:cubicBezTo>
                <a:cubicBezTo>
                  <a:pt x="6701250" y="6597747"/>
                  <a:pt x="6701250" y="6597747"/>
                  <a:pt x="6701250" y="6602459"/>
                </a:cubicBezTo>
                <a:cubicBezTo>
                  <a:pt x="6701250" y="6604343"/>
                  <a:pt x="6701882" y="6605600"/>
                  <a:pt x="6704094" y="6605600"/>
                </a:cubicBezTo>
                <a:cubicBezTo>
                  <a:pt x="6704094" y="6605600"/>
                  <a:pt x="6704094" y="6605600"/>
                  <a:pt x="6721473" y="6605600"/>
                </a:cubicBezTo>
                <a:cubicBezTo>
                  <a:pt x="6722737" y="6605600"/>
                  <a:pt x="6723053" y="6604657"/>
                  <a:pt x="6723053" y="6603715"/>
                </a:cubicBezTo>
                <a:cubicBezTo>
                  <a:pt x="6723053" y="6603715"/>
                  <a:pt x="6723053" y="6603715"/>
                  <a:pt x="6723053" y="6602145"/>
                </a:cubicBezTo>
                <a:cubicBezTo>
                  <a:pt x="6723053" y="6599946"/>
                  <a:pt x="6722421" y="6599946"/>
                  <a:pt x="6719893" y="6599003"/>
                </a:cubicBezTo>
                <a:cubicBezTo>
                  <a:pt x="6719893" y="6599003"/>
                  <a:pt x="6719893" y="6599003"/>
                  <a:pt x="6714205" y="6597433"/>
                </a:cubicBezTo>
                <a:cubicBezTo>
                  <a:pt x="6714205" y="6597433"/>
                  <a:pt x="6714205" y="6597433"/>
                  <a:pt x="6714205" y="6551259"/>
                </a:cubicBezTo>
                <a:cubicBezTo>
                  <a:pt x="6714205" y="6549375"/>
                  <a:pt x="6713573" y="6548432"/>
                  <a:pt x="6711677" y="6548432"/>
                </a:cubicBezTo>
                <a:cubicBezTo>
                  <a:pt x="6711677" y="6548432"/>
                  <a:pt x="6711677" y="6548432"/>
                  <a:pt x="6693982" y="6548432"/>
                </a:cubicBezTo>
                <a:cubicBezTo>
                  <a:pt x="6692718" y="6548432"/>
                  <a:pt x="6692402" y="6549060"/>
                  <a:pt x="6692402" y="6550317"/>
                </a:cubicBezTo>
                <a:cubicBezTo>
                  <a:pt x="6692402" y="6550317"/>
                  <a:pt x="6692402" y="6550317"/>
                  <a:pt x="6692402" y="6551887"/>
                </a:cubicBezTo>
                <a:cubicBezTo>
                  <a:pt x="6692402" y="6554086"/>
                  <a:pt x="6693350" y="6554086"/>
                  <a:pt x="6695562" y="6554714"/>
                </a:cubicBezTo>
                <a:cubicBezTo>
                  <a:pt x="6695562" y="6554714"/>
                  <a:pt x="6695562" y="6554714"/>
                  <a:pt x="6701250" y="6556285"/>
                </a:cubicBezTo>
                <a:cubicBezTo>
                  <a:pt x="6701250" y="6556285"/>
                  <a:pt x="6701250" y="6556285"/>
                  <a:pt x="6701250" y="6590523"/>
                </a:cubicBezTo>
                <a:cubicBezTo>
                  <a:pt x="6696510" y="6595548"/>
                  <a:pt x="6693034" y="6597433"/>
                  <a:pt x="6687978" y="6597433"/>
                </a:cubicBezTo>
                <a:cubicBezTo>
                  <a:pt x="6678814" y="6597433"/>
                  <a:pt x="6678182" y="6590523"/>
                  <a:pt x="6678182" y="6578587"/>
                </a:cubicBezTo>
                <a:cubicBezTo>
                  <a:pt x="6678182" y="6578587"/>
                  <a:pt x="6678182" y="6578587"/>
                  <a:pt x="6678182" y="6551259"/>
                </a:cubicBezTo>
                <a:cubicBezTo>
                  <a:pt x="6678182" y="6549375"/>
                  <a:pt x="6677550" y="6548432"/>
                  <a:pt x="6675654" y="6548432"/>
                </a:cubicBezTo>
                <a:cubicBezTo>
                  <a:pt x="6675654" y="6548432"/>
                  <a:pt x="6675654" y="6548432"/>
                  <a:pt x="6657958" y="6548432"/>
                </a:cubicBezTo>
                <a:close/>
                <a:moveTo>
                  <a:pt x="6999177" y="6546845"/>
                </a:moveTo>
                <a:cubicBezTo>
                  <a:pt x="6976827" y="6546845"/>
                  <a:pt x="6970703" y="6562869"/>
                  <a:pt x="6970703" y="6577008"/>
                </a:cubicBezTo>
                <a:cubicBezTo>
                  <a:pt x="6970703" y="6591146"/>
                  <a:pt x="6976520" y="6607170"/>
                  <a:pt x="6999177" y="6607170"/>
                </a:cubicBezTo>
                <a:cubicBezTo>
                  <a:pt x="7004381" y="6607170"/>
                  <a:pt x="7008974" y="6606228"/>
                  <a:pt x="7012035" y="6605285"/>
                </a:cubicBezTo>
                <a:cubicBezTo>
                  <a:pt x="7013260" y="6604657"/>
                  <a:pt x="7013566" y="6604657"/>
                  <a:pt x="7013566" y="6603086"/>
                </a:cubicBezTo>
                <a:cubicBezTo>
                  <a:pt x="7013566" y="6594603"/>
                  <a:pt x="7013566" y="6594603"/>
                  <a:pt x="7013566" y="6594603"/>
                </a:cubicBezTo>
                <a:cubicBezTo>
                  <a:pt x="7013566" y="6593660"/>
                  <a:pt x="7013260" y="6593346"/>
                  <a:pt x="7012648" y="6593346"/>
                </a:cubicBezTo>
                <a:cubicBezTo>
                  <a:pt x="7012342" y="6593346"/>
                  <a:pt x="7011729" y="6593660"/>
                  <a:pt x="7010811" y="6593974"/>
                </a:cubicBezTo>
                <a:cubicBezTo>
                  <a:pt x="7008974" y="6594917"/>
                  <a:pt x="7005300" y="6596802"/>
                  <a:pt x="6999789" y="6596802"/>
                </a:cubicBezTo>
                <a:cubicBezTo>
                  <a:pt x="6989379" y="6596802"/>
                  <a:pt x="6982950" y="6590204"/>
                  <a:pt x="6982950" y="6577008"/>
                </a:cubicBezTo>
                <a:cubicBezTo>
                  <a:pt x="6982950" y="6563497"/>
                  <a:pt x="6989379" y="6557214"/>
                  <a:pt x="6999789" y="6557214"/>
                </a:cubicBezTo>
                <a:cubicBezTo>
                  <a:pt x="7005300" y="6557214"/>
                  <a:pt x="7008974" y="6559099"/>
                  <a:pt x="7010811" y="6559727"/>
                </a:cubicBezTo>
                <a:cubicBezTo>
                  <a:pt x="7011729" y="6560356"/>
                  <a:pt x="7012342" y="6560670"/>
                  <a:pt x="7012648" y="6560670"/>
                </a:cubicBezTo>
                <a:cubicBezTo>
                  <a:pt x="7013260" y="6560670"/>
                  <a:pt x="7013566" y="6560041"/>
                  <a:pt x="7013566" y="6559413"/>
                </a:cubicBezTo>
                <a:cubicBezTo>
                  <a:pt x="7013566" y="6550616"/>
                  <a:pt x="7013566" y="6550616"/>
                  <a:pt x="7013566" y="6550616"/>
                </a:cubicBezTo>
                <a:cubicBezTo>
                  <a:pt x="7013566" y="6549359"/>
                  <a:pt x="7013260" y="6549045"/>
                  <a:pt x="7012035" y="6548730"/>
                </a:cubicBezTo>
                <a:cubicBezTo>
                  <a:pt x="7008974" y="6547474"/>
                  <a:pt x="7004381" y="6546845"/>
                  <a:pt x="6999177" y="6546845"/>
                </a:cubicBezTo>
                <a:close/>
                <a:moveTo>
                  <a:pt x="6903710" y="6546845"/>
                </a:moveTo>
                <a:cubicBezTo>
                  <a:pt x="6896090" y="6546845"/>
                  <a:pt x="6891328" y="6549358"/>
                  <a:pt x="6886565" y="6555640"/>
                </a:cubicBezTo>
                <a:cubicBezTo>
                  <a:pt x="6886248" y="6555640"/>
                  <a:pt x="6886248" y="6555640"/>
                  <a:pt x="6886248" y="6555640"/>
                </a:cubicBezTo>
                <a:cubicBezTo>
                  <a:pt x="6886248" y="6549986"/>
                  <a:pt x="6886248" y="6549986"/>
                  <a:pt x="6886248" y="6549986"/>
                </a:cubicBezTo>
                <a:cubicBezTo>
                  <a:pt x="6886248" y="6549044"/>
                  <a:pt x="6885613" y="6548416"/>
                  <a:pt x="6884660" y="6548416"/>
                </a:cubicBezTo>
                <a:cubicBezTo>
                  <a:pt x="6875453" y="6548416"/>
                  <a:pt x="6875453" y="6548416"/>
                  <a:pt x="6875453" y="6548416"/>
                </a:cubicBezTo>
                <a:cubicBezTo>
                  <a:pt x="6874500" y="6548416"/>
                  <a:pt x="6873865" y="6549044"/>
                  <a:pt x="6873865" y="6549986"/>
                </a:cubicBezTo>
                <a:cubicBezTo>
                  <a:pt x="6873865" y="6604013"/>
                  <a:pt x="6873865" y="6604013"/>
                  <a:pt x="6873865" y="6604013"/>
                </a:cubicBezTo>
                <a:cubicBezTo>
                  <a:pt x="6873865" y="6604955"/>
                  <a:pt x="6874500" y="6605583"/>
                  <a:pt x="6875453" y="6605583"/>
                </a:cubicBezTo>
                <a:cubicBezTo>
                  <a:pt x="6885295" y="6605583"/>
                  <a:pt x="6885295" y="6605583"/>
                  <a:pt x="6885295" y="6605583"/>
                </a:cubicBezTo>
                <a:cubicBezTo>
                  <a:pt x="6886248" y="6605583"/>
                  <a:pt x="6886565" y="6604955"/>
                  <a:pt x="6886565" y="6604013"/>
                </a:cubicBezTo>
                <a:cubicBezTo>
                  <a:pt x="6886565" y="6565063"/>
                  <a:pt x="6886565" y="6565063"/>
                  <a:pt x="6886565" y="6565063"/>
                </a:cubicBezTo>
                <a:cubicBezTo>
                  <a:pt x="6890375" y="6560038"/>
                  <a:pt x="6894503" y="6557839"/>
                  <a:pt x="6899900" y="6557839"/>
                </a:cubicBezTo>
                <a:cubicBezTo>
                  <a:pt x="6909108" y="6557839"/>
                  <a:pt x="6909743" y="6564435"/>
                  <a:pt x="6909743" y="6574487"/>
                </a:cubicBezTo>
                <a:cubicBezTo>
                  <a:pt x="6909743" y="6604013"/>
                  <a:pt x="6909743" y="6604013"/>
                  <a:pt x="6909743" y="6604013"/>
                </a:cubicBezTo>
                <a:cubicBezTo>
                  <a:pt x="6909743" y="6604955"/>
                  <a:pt x="6910060" y="6605583"/>
                  <a:pt x="6911013" y="6605583"/>
                </a:cubicBezTo>
                <a:cubicBezTo>
                  <a:pt x="6920856" y="6605583"/>
                  <a:pt x="6920856" y="6605583"/>
                  <a:pt x="6920856" y="6605583"/>
                </a:cubicBezTo>
                <a:cubicBezTo>
                  <a:pt x="6921808" y="6605583"/>
                  <a:pt x="6922126" y="6604955"/>
                  <a:pt x="6922126" y="6604013"/>
                </a:cubicBezTo>
                <a:cubicBezTo>
                  <a:pt x="6922126" y="6565063"/>
                  <a:pt x="6922126" y="6565063"/>
                  <a:pt x="6922126" y="6565063"/>
                </a:cubicBezTo>
                <a:cubicBezTo>
                  <a:pt x="6925936" y="6560038"/>
                  <a:pt x="6930381" y="6557839"/>
                  <a:pt x="6935778" y="6557839"/>
                </a:cubicBezTo>
                <a:cubicBezTo>
                  <a:pt x="6944668" y="6557839"/>
                  <a:pt x="6945303" y="6564435"/>
                  <a:pt x="6945303" y="6574487"/>
                </a:cubicBezTo>
                <a:cubicBezTo>
                  <a:pt x="6945303" y="6604013"/>
                  <a:pt x="6945303" y="6604013"/>
                  <a:pt x="6945303" y="6604013"/>
                </a:cubicBezTo>
                <a:cubicBezTo>
                  <a:pt x="6945303" y="6604955"/>
                  <a:pt x="6945621" y="6605583"/>
                  <a:pt x="6946573" y="6605583"/>
                </a:cubicBezTo>
                <a:cubicBezTo>
                  <a:pt x="6956416" y="6605583"/>
                  <a:pt x="6956416" y="6605583"/>
                  <a:pt x="6956416" y="6605583"/>
                </a:cubicBezTo>
                <a:cubicBezTo>
                  <a:pt x="6957368" y="6605583"/>
                  <a:pt x="6958003" y="6604955"/>
                  <a:pt x="6958003" y="6604013"/>
                </a:cubicBezTo>
                <a:cubicBezTo>
                  <a:pt x="6958003" y="6571031"/>
                  <a:pt x="6958003" y="6571031"/>
                  <a:pt x="6958003" y="6571031"/>
                </a:cubicBezTo>
                <a:cubicBezTo>
                  <a:pt x="6958003" y="6550929"/>
                  <a:pt x="6948796" y="6546845"/>
                  <a:pt x="6939271" y="6546845"/>
                </a:cubicBezTo>
                <a:cubicBezTo>
                  <a:pt x="6930698" y="6546845"/>
                  <a:pt x="6924666" y="6549986"/>
                  <a:pt x="6919586" y="6556268"/>
                </a:cubicBezTo>
                <a:cubicBezTo>
                  <a:pt x="6916093" y="6548730"/>
                  <a:pt x="6910060" y="6546845"/>
                  <a:pt x="6903710" y="6546845"/>
                </a:cubicBezTo>
                <a:close/>
                <a:moveTo>
                  <a:pt x="6626034" y="6546845"/>
                </a:moveTo>
                <a:cubicBezTo>
                  <a:pt x="6606047" y="6546845"/>
                  <a:pt x="6596053" y="6561926"/>
                  <a:pt x="6596053" y="6578265"/>
                </a:cubicBezTo>
                <a:cubicBezTo>
                  <a:pt x="6596053" y="6593660"/>
                  <a:pt x="6604798" y="6607170"/>
                  <a:pt x="6623223" y="6607170"/>
                </a:cubicBezTo>
                <a:cubicBezTo>
                  <a:pt x="6643210" y="6607170"/>
                  <a:pt x="6653203" y="6591775"/>
                  <a:pt x="6653203" y="6575437"/>
                </a:cubicBezTo>
                <a:cubicBezTo>
                  <a:pt x="6653203" y="6560356"/>
                  <a:pt x="6644459" y="6546845"/>
                  <a:pt x="6626034" y="6546845"/>
                </a:cubicBezTo>
                <a:close/>
                <a:moveTo>
                  <a:pt x="6427595" y="6546845"/>
                </a:moveTo>
                <a:cubicBezTo>
                  <a:pt x="6419612" y="6546845"/>
                  <a:pt x="6413226" y="6548416"/>
                  <a:pt x="6412268" y="6548730"/>
                </a:cubicBezTo>
                <a:cubicBezTo>
                  <a:pt x="6409074" y="6549673"/>
                  <a:pt x="6408436" y="6550616"/>
                  <a:pt x="6408117" y="6553757"/>
                </a:cubicBezTo>
                <a:cubicBezTo>
                  <a:pt x="6407159" y="6560041"/>
                  <a:pt x="6407159" y="6560041"/>
                  <a:pt x="6407159" y="6560041"/>
                </a:cubicBezTo>
                <a:cubicBezTo>
                  <a:pt x="6407159" y="6560984"/>
                  <a:pt x="6407478" y="6561612"/>
                  <a:pt x="6408436" y="6561612"/>
                </a:cubicBezTo>
                <a:cubicBezTo>
                  <a:pt x="6409394" y="6561612"/>
                  <a:pt x="6410990" y="6560670"/>
                  <a:pt x="6411629" y="6560356"/>
                </a:cubicBezTo>
                <a:cubicBezTo>
                  <a:pt x="6415780" y="6558156"/>
                  <a:pt x="6421528" y="6556271"/>
                  <a:pt x="6426638" y="6556271"/>
                </a:cubicBezTo>
                <a:cubicBezTo>
                  <a:pt x="6436856" y="6556271"/>
                  <a:pt x="6437495" y="6563183"/>
                  <a:pt x="6437495" y="6567582"/>
                </a:cubicBezTo>
                <a:cubicBezTo>
                  <a:pt x="6437495" y="6573552"/>
                  <a:pt x="6437495" y="6573552"/>
                  <a:pt x="6437495" y="6573552"/>
                </a:cubicBezTo>
                <a:cubicBezTo>
                  <a:pt x="6415142" y="6577950"/>
                  <a:pt x="6415142" y="6577950"/>
                  <a:pt x="6415142" y="6577950"/>
                </a:cubicBezTo>
                <a:cubicBezTo>
                  <a:pt x="6408117" y="6579207"/>
                  <a:pt x="6403965" y="6582977"/>
                  <a:pt x="6403965" y="6591146"/>
                </a:cubicBezTo>
                <a:cubicBezTo>
                  <a:pt x="6403965" y="6600258"/>
                  <a:pt x="6408755" y="6607170"/>
                  <a:pt x="6418974" y="6607170"/>
                </a:cubicBezTo>
                <a:cubicBezTo>
                  <a:pt x="6425360" y="6607170"/>
                  <a:pt x="6430150" y="6604971"/>
                  <a:pt x="6437495" y="6598373"/>
                </a:cubicBezTo>
                <a:cubicBezTo>
                  <a:pt x="6437495" y="6602457"/>
                  <a:pt x="6437495" y="6602457"/>
                  <a:pt x="6437495" y="6602457"/>
                </a:cubicBezTo>
                <a:cubicBezTo>
                  <a:pt x="6437495" y="6604343"/>
                  <a:pt x="6438133" y="6605599"/>
                  <a:pt x="6440049" y="6605599"/>
                </a:cubicBezTo>
                <a:cubicBezTo>
                  <a:pt x="6457932" y="6605599"/>
                  <a:pt x="6457932" y="6605599"/>
                  <a:pt x="6457932" y="6605599"/>
                </a:cubicBezTo>
                <a:cubicBezTo>
                  <a:pt x="6459209" y="6605599"/>
                  <a:pt x="6459528" y="6604657"/>
                  <a:pt x="6459528" y="6603714"/>
                </a:cubicBezTo>
                <a:cubicBezTo>
                  <a:pt x="6459528" y="6602143"/>
                  <a:pt x="6459528" y="6602143"/>
                  <a:pt x="6459528" y="6602143"/>
                </a:cubicBezTo>
                <a:cubicBezTo>
                  <a:pt x="6459528" y="6599944"/>
                  <a:pt x="6458570" y="6599944"/>
                  <a:pt x="6456016" y="6599001"/>
                </a:cubicBezTo>
                <a:cubicBezTo>
                  <a:pt x="6450587" y="6597430"/>
                  <a:pt x="6450587" y="6597430"/>
                  <a:pt x="6450587" y="6597430"/>
                </a:cubicBezTo>
                <a:cubicBezTo>
                  <a:pt x="6450587" y="6565697"/>
                  <a:pt x="6450587" y="6565697"/>
                  <a:pt x="6450587" y="6565697"/>
                </a:cubicBezTo>
                <a:cubicBezTo>
                  <a:pt x="6450587" y="6551558"/>
                  <a:pt x="6440369" y="6546845"/>
                  <a:pt x="6427595" y="6546845"/>
                </a:cubicBezTo>
                <a:close/>
                <a:moveTo>
                  <a:pt x="5827949" y="6546845"/>
                </a:moveTo>
                <a:cubicBezTo>
                  <a:pt x="5827617" y="6546845"/>
                  <a:pt x="5827286" y="6546845"/>
                  <a:pt x="5826953" y="6547159"/>
                </a:cubicBezTo>
                <a:cubicBezTo>
                  <a:pt x="5826953" y="6547159"/>
                  <a:pt x="5826953" y="6547159"/>
                  <a:pt x="5825960" y="6547159"/>
                </a:cubicBezTo>
                <a:cubicBezTo>
                  <a:pt x="5825960" y="6547159"/>
                  <a:pt x="5825960" y="6547159"/>
                  <a:pt x="5809055" y="6549044"/>
                </a:cubicBezTo>
                <a:cubicBezTo>
                  <a:pt x="5807398" y="6549044"/>
                  <a:pt x="5807066" y="6549358"/>
                  <a:pt x="5807066" y="6550615"/>
                </a:cubicBezTo>
                <a:cubicBezTo>
                  <a:pt x="5807066" y="6550615"/>
                  <a:pt x="5807066" y="6550615"/>
                  <a:pt x="5807066" y="6552813"/>
                </a:cubicBezTo>
                <a:cubicBezTo>
                  <a:pt x="5807066" y="6554070"/>
                  <a:pt x="5807729" y="6554384"/>
                  <a:pt x="5810381" y="6554698"/>
                </a:cubicBezTo>
                <a:cubicBezTo>
                  <a:pt x="5815353" y="6555012"/>
                  <a:pt x="5815684" y="6555954"/>
                  <a:pt x="5815684" y="6569775"/>
                </a:cubicBezTo>
                <a:cubicBezTo>
                  <a:pt x="5815684" y="6569775"/>
                  <a:pt x="5815684" y="6569775"/>
                  <a:pt x="5815684" y="6579198"/>
                </a:cubicBezTo>
                <a:cubicBezTo>
                  <a:pt x="5815684" y="6586737"/>
                  <a:pt x="5815353" y="6592077"/>
                  <a:pt x="5815353" y="6595218"/>
                </a:cubicBezTo>
                <a:cubicBezTo>
                  <a:pt x="5815021" y="6597731"/>
                  <a:pt x="5814358" y="6598045"/>
                  <a:pt x="5810713" y="6599301"/>
                </a:cubicBezTo>
                <a:cubicBezTo>
                  <a:pt x="5807066" y="6600558"/>
                  <a:pt x="5807066" y="6600558"/>
                  <a:pt x="5807066" y="6602128"/>
                </a:cubicBezTo>
                <a:cubicBezTo>
                  <a:pt x="5807066" y="6602128"/>
                  <a:pt x="5807066" y="6602128"/>
                  <a:pt x="5807066" y="6604013"/>
                </a:cubicBezTo>
                <a:cubicBezTo>
                  <a:pt x="5807066" y="6605269"/>
                  <a:pt x="5807398" y="6605583"/>
                  <a:pt x="5808392" y="6605583"/>
                </a:cubicBezTo>
                <a:cubicBezTo>
                  <a:pt x="5808392" y="6605583"/>
                  <a:pt x="5808392" y="6605583"/>
                  <a:pt x="5809387" y="6605583"/>
                </a:cubicBezTo>
                <a:cubicBezTo>
                  <a:pt x="5812370" y="6605269"/>
                  <a:pt x="5818004" y="6605269"/>
                  <a:pt x="5822314" y="6605269"/>
                </a:cubicBezTo>
                <a:cubicBezTo>
                  <a:pt x="5826953" y="6605269"/>
                  <a:pt x="5831926" y="6605269"/>
                  <a:pt x="5835240" y="6605583"/>
                </a:cubicBezTo>
                <a:cubicBezTo>
                  <a:pt x="5835240" y="6605583"/>
                  <a:pt x="5835240" y="6605583"/>
                  <a:pt x="5835903" y="6605583"/>
                </a:cubicBezTo>
                <a:cubicBezTo>
                  <a:pt x="5836898" y="6605583"/>
                  <a:pt x="5837229" y="6605269"/>
                  <a:pt x="5837229" y="6604013"/>
                </a:cubicBezTo>
                <a:cubicBezTo>
                  <a:pt x="5837229" y="6604013"/>
                  <a:pt x="5837229" y="6604013"/>
                  <a:pt x="5837229" y="6602128"/>
                </a:cubicBezTo>
                <a:cubicBezTo>
                  <a:pt x="5837229" y="6600558"/>
                  <a:pt x="5837229" y="6600558"/>
                  <a:pt x="5833583" y="6599301"/>
                </a:cubicBezTo>
                <a:cubicBezTo>
                  <a:pt x="5830269" y="6598359"/>
                  <a:pt x="5829606" y="6597731"/>
                  <a:pt x="5829275" y="6595218"/>
                </a:cubicBezTo>
                <a:cubicBezTo>
                  <a:pt x="5829275" y="6592391"/>
                  <a:pt x="5828943" y="6586109"/>
                  <a:pt x="5828943" y="6579198"/>
                </a:cubicBezTo>
                <a:cubicBezTo>
                  <a:pt x="5828943" y="6579198"/>
                  <a:pt x="5828943" y="6579198"/>
                  <a:pt x="5828943" y="6573544"/>
                </a:cubicBezTo>
                <a:cubicBezTo>
                  <a:pt x="5828943" y="6566948"/>
                  <a:pt x="5829275" y="6555640"/>
                  <a:pt x="5829275" y="6553756"/>
                </a:cubicBezTo>
                <a:cubicBezTo>
                  <a:pt x="5829275" y="6549358"/>
                  <a:pt x="5829275" y="6549358"/>
                  <a:pt x="5829275" y="6549044"/>
                </a:cubicBezTo>
                <a:cubicBezTo>
                  <a:pt x="5829275" y="6547788"/>
                  <a:pt x="5828943" y="6546845"/>
                  <a:pt x="5827949" y="6546845"/>
                </a:cubicBezTo>
                <a:close/>
                <a:moveTo>
                  <a:pt x="5776906" y="6546845"/>
                </a:moveTo>
                <a:cubicBezTo>
                  <a:pt x="5760713" y="6546845"/>
                  <a:pt x="5748330" y="6560426"/>
                  <a:pt x="5748330" y="6578745"/>
                </a:cubicBezTo>
                <a:cubicBezTo>
                  <a:pt x="5748330" y="6595484"/>
                  <a:pt x="5759760" y="6607170"/>
                  <a:pt x="5776270" y="6607170"/>
                </a:cubicBezTo>
                <a:cubicBezTo>
                  <a:pt x="5781032" y="6607170"/>
                  <a:pt x="5786430" y="6606223"/>
                  <a:pt x="5790558" y="6604328"/>
                </a:cubicBezTo>
                <a:cubicBezTo>
                  <a:pt x="5793733" y="6603064"/>
                  <a:pt x="5795003" y="6602433"/>
                  <a:pt x="5795321" y="6601801"/>
                </a:cubicBezTo>
                <a:cubicBezTo>
                  <a:pt x="5795321" y="6600853"/>
                  <a:pt x="5796272" y="6593273"/>
                  <a:pt x="5796272" y="6591378"/>
                </a:cubicBezTo>
                <a:cubicBezTo>
                  <a:pt x="5796272" y="6590747"/>
                  <a:pt x="5795956" y="6590431"/>
                  <a:pt x="5795637" y="6590431"/>
                </a:cubicBezTo>
                <a:cubicBezTo>
                  <a:pt x="5795637" y="6590431"/>
                  <a:pt x="5795637" y="6590431"/>
                  <a:pt x="5795321" y="6590747"/>
                </a:cubicBezTo>
                <a:cubicBezTo>
                  <a:pt x="5791511" y="6593905"/>
                  <a:pt x="5783573" y="6596748"/>
                  <a:pt x="5777857" y="6596748"/>
                </a:cubicBezTo>
                <a:cubicBezTo>
                  <a:pt x="5768333" y="6596748"/>
                  <a:pt x="5761029" y="6588536"/>
                  <a:pt x="5761029" y="6577166"/>
                </a:cubicBezTo>
                <a:cubicBezTo>
                  <a:pt x="5761029" y="6573060"/>
                  <a:pt x="5761664" y="6572744"/>
                  <a:pt x="5765793" y="6572744"/>
                </a:cubicBezTo>
                <a:cubicBezTo>
                  <a:pt x="5791827" y="6572744"/>
                  <a:pt x="5791827" y="6572744"/>
                  <a:pt x="5791827" y="6572744"/>
                </a:cubicBezTo>
                <a:cubicBezTo>
                  <a:pt x="5796272" y="6572744"/>
                  <a:pt x="5797543" y="6571796"/>
                  <a:pt x="5797543" y="6568638"/>
                </a:cubicBezTo>
                <a:cubicBezTo>
                  <a:pt x="5797543" y="6554741"/>
                  <a:pt x="5790240" y="6546845"/>
                  <a:pt x="5776906" y="6546845"/>
                </a:cubicBezTo>
                <a:close/>
                <a:moveTo>
                  <a:pt x="5683560" y="6546845"/>
                </a:moveTo>
                <a:cubicBezTo>
                  <a:pt x="5683560" y="6546845"/>
                  <a:pt x="5683242" y="6546845"/>
                  <a:pt x="5682925" y="6547159"/>
                </a:cubicBezTo>
                <a:cubicBezTo>
                  <a:pt x="5682925" y="6547159"/>
                  <a:pt x="5682925" y="6547159"/>
                  <a:pt x="5681972" y="6547159"/>
                </a:cubicBezTo>
                <a:cubicBezTo>
                  <a:pt x="5681972" y="6547159"/>
                  <a:pt x="5681972" y="6547159"/>
                  <a:pt x="5666097" y="6549044"/>
                </a:cubicBezTo>
                <a:cubicBezTo>
                  <a:pt x="5664509" y="6549044"/>
                  <a:pt x="5664192" y="6549358"/>
                  <a:pt x="5664192" y="6550615"/>
                </a:cubicBezTo>
                <a:cubicBezTo>
                  <a:pt x="5664192" y="6550615"/>
                  <a:pt x="5664192" y="6550615"/>
                  <a:pt x="5664192" y="6552813"/>
                </a:cubicBezTo>
                <a:cubicBezTo>
                  <a:pt x="5664192" y="6554070"/>
                  <a:pt x="5664827" y="6554384"/>
                  <a:pt x="5667367" y="6554698"/>
                </a:cubicBezTo>
                <a:cubicBezTo>
                  <a:pt x="5671812" y="6555012"/>
                  <a:pt x="5672130" y="6555954"/>
                  <a:pt x="5672130" y="6569775"/>
                </a:cubicBezTo>
                <a:cubicBezTo>
                  <a:pt x="5672130" y="6569775"/>
                  <a:pt x="5672130" y="6569775"/>
                  <a:pt x="5672130" y="6579198"/>
                </a:cubicBezTo>
                <a:cubicBezTo>
                  <a:pt x="5672130" y="6586737"/>
                  <a:pt x="5671812" y="6592077"/>
                  <a:pt x="5671812" y="6595218"/>
                </a:cubicBezTo>
                <a:cubicBezTo>
                  <a:pt x="5671494" y="6597731"/>
                  <a:pt x="5671177" y="6598045"/>
                  <a:pt x="5667684" y="6599301"/>
                </a:cubicBezTo>
                <a:cubicBezTo>
                  <a:pt x="5664192" y="6600558"/>
                  <a:pt x="5664192" y="6600558"/>
                  <a:pt x="5664192" y="6602128"/>
                </a:cubicBezTo>
                <a:cubicBezTo>
                  <a:pt x="5664192" y="6602128"/>
                  <a:pt x="5664192" y="6602128"/>
                  <a:pt x="5664192" y="6604013"/>
                </a:cubicBezTo>
                <a:cubicBezTo>
                  <a:pt x="5664192" y="6605269"/>
                  <a:pt x="5664192" y="6605583"/>
                  <a:pt x="5665462" y="6605583"/>
                </a:cubicBezTo>
                <a:cubicBezTo>
                  <a:pt x="5665462" y="6605583"/>
                  <a:pt x="5665462" y="6605583"/>
                  <a:pt x="5666097" y="6605583"/>
                </a:cubicBezTo>
                <a:cubicBezTo>
                  <a:pt x="5668955" y="6605269"/>
                  <a:pt x="5674352" y="6605269"/>
                  <a:pt x="5678479" y="6605269"/>
                </a:cubicBezTo>
                <a:cubicBezTo>
                  <a:pt x="5682607" y="6605269"/>
                  <a:pt x="5687687" y="6605269"/>
                  <a:pt x="5690545" y="6605583"/>
                </a:cubicBezTo>
                <a:cubicBezTo>
                  <a:pt x="5690545" y="6605583"/>
                  <a:pt x="5690545" y="6605583"/>
                  <a:pt x="5691498" y="6605583"/>
                </a:cubicBezTo>
                <a:cubicBezTo>
                  <a:pt x="5692449" y="6605583"/>
                  <a:pt x="5692767" y="6605269"/>
                  <a:pt x="5692767" y="6604013"/>
                </a:cubicBezTo>
                <a:cubicBezTo>
                  <a:pt x="5692767" y="6604013"/>
                  <a:pt x="5692767" y="6604013"/>
                  <a:pt x="5692767" y="6602128"/>
                </a:cubicBezTo>
                <a:cubicBezTo>
                  <a:pt x="5692767" y="6600558"/>
                  <a:pt x="5692449" y="6600558"/>
                  <a:pt x="5689274" y="6599301"/>
                </a:cubicBezTo>
                <a:cubicBezTo>
                  <a:pt x="5685782" y="6598359"/>
                  <a:pt x="5685147" y="6597731"/>
                  <a:pt x="5685147" y="6595218"/>
                </a:cubicBezTo>
                <a:cubicBezTo>
                  <a:pt x="5684830" y="6592391"/>
                  <a:pt x="5684830" y="6586109"/>
                  <a:pt x="5684830" y="6579198"/>
                </a:cubicBezTo>
                <a:cubicBezTo>
                  <a:pt x="5684830" y="6579198"/>
                  <a:pt x="5684830" y="6579198"/>
                  <a:pt x="5684830" y="6573544"/>
                </a:cubicBezTo>
                <a:cubicBezTo>
                  <a:pt x="5684830" y="6566948"/>
                  <a:pt x="5684830" y="6555640"/>
                  <a:pt x="5685147" y="6553756"/>
                </a:cubicBezTo>
                <a:cubicBezTo>
                  <a:pt x="5685147" y="6549358"/>
                  <a:pt x="5685147" y="6549358"/>
                  <a:pt x="5685147" y="6549044"/>
                </a:cubicBezTo>
                <a:cubicBezTo>
                  <a:pt x="5685147" y="6547788"/>
                  <a:pt x="5684830" y="6546845"/>
                  <a:pt x="5683560" y="6546845"/>
                </a:cubicBezTo>
                <a:close/>
                <a:moveTo>
                  <a:pt x="5638290" y="6546845"/>
                </a:moveTo>
                <a:cubicBezTo>
                  <a:pt x="5624430" y="6546845"/>
                  <a:pt x="5616556" y="6553794"/>
                  <a:pt x="5616556" y="6565164"/>
                </a:cubicBezTo>
                <a:cubicBezTo>
                  <a:pt x="5616556" y="6574007"/>
                  <a:pt x="5620021" y="6578113"/>
                  <a:pt x="5634195" y="6584746"/>
                </a:cubicBezTo>
                <a:cubicBezTo>
                  <a:pt x="5640494" y="6587588"/>
                  <a:pt x="5642384" y="6589483"/>
                  <a:pt x="5642384" y="6592958"/>
                </a:cubicBezTo>
                <a:cubicBezTo>
                  <a:pt x="5642384" y="6597695"/>
                  <a:pt x="5638290" y="6600853"/>
                  <a:pt x="5632620" y="6600853"/>
                </a:cubicBezTo>
                <a:cubicBezTo>
                  <a:pt x="5627266" y="6600853"/>
                  <a:pt x="5622540" y="6597695"/>
                  <a:pt x="5621596" y="6593905"/>
                </a:cubicBezTo>
                <a:cubicBezTo>
                  <a:pt x="5620965" y="6590747"/>
                  <a:pt x="5620650" y="6590747"/>
                  <a:pt x="5619706" y="6590747"/>
                </a:cubicBezTo>
                <a:cubicBezTo>
                  <a:pt x="5619706" y="6590747"/>
                  <a:pt x="5619706" y="6590747"/>
                  <a:pt x="5617815" y="6590747"/>
                </a:cubicBezTo>
                <a:cubicBezTo>
                  <a:pt x="5616556" y="6590747"/>
                  <a:pt x="5615926" y="6591378"/>
                  <a:pt x="5615926" y="6592642"/>
                </a:cubicBezTo>
                <a:cubicBezTo>
                  <a:pt x="5615926" y="6592642"/>
                  <a:pt x="5615926" y="6592642"/>
                  <a:pt x="5614981" y="6600853"/>
                </a:cubicBezTo>
                <a:cubicBezTo>
                  <a:pt x="5614981" y="6602749"/>
                  <a:pt x="5615295" y="6603380"/>
                  <a:pt x="5616871" y="6604012"/>
                </a:cubicBezTo>
                <a:cubicBezTo>
                  <a:pt x="5620650" y="6605907"/>
                  <a:pt x="5626005" y="6607170"/>
                  <a:pt x="5631359" y="6607170"/>
                </a:cubicBezTo>
                <a:cubicBezTo>
                  <a:pt x="5645219" y="6607170"/>
                  <a:pt x="5654668" y="6600222"/>
                  <a:pt x="5654668" y="6589483"/>
                </a:cubicBezTo>
                <a:cubicBezTo>
                  <a:pt x="5654668" y="6582851"/>
                  <a:pt x="5650573" y="6577166"/>
                  <a:pt x="5643014" y="6574007"/>
                </a:cubicBezTo>
                <a:cubicBezTo>
                  <a:pt x="5635770" y="6570217"/>
                  <a:pt x="5635770" y="6570217"/>
                  <a:pt x="5633250" y="6568638"/>
                </a:cubicBezTo>
                <a:cubicBezTo>
                  <a:pt x="5628840" y="6566111"/>
                  <a:pt x="5627266" y="6564216"/>
                  <a:pt x="5627266" y="6561058"/>
                </a:cubicBezTo>
                <a:cubicBezTo>
                  <a:pt x="5627266" y="6556320"/>
                  <a:pt x="5630729" y="6553162"/>
                  <a:pt x="5636085" y="6553162"/>
                </a:cubicBezTo>
                <a:cubicBezTo>
                  <a:pt x="5641124" y="6553162"/>
                  <a:pt x="5644589" y="6555057"/>
                  <a:pt x="5645849" y="6558215"/>
                </a:cubicBezTo>
                <a:cubicBezTo>
                  <a:pt x="5646794" y="6561058"/>
                  <a:pt x="5646794" y="6561058"/>
                  <a:pt x="5648055" y="6561058"/>
                </a:cubicBezTo>
                <a:cubicBezTo>
                  <a:pt x="5648055" y="6561058"/>
                  <a:pt x="5648055" y="6561058"/>
                  <a:pt x="5649629" y="6561058"/>
                </a:cubicBezTo>
                <a:cubicBezTo>
                  <a:pt x="5650888" y="6561058"/>
                  <a:pt x="5651204" y="6561058"/>
                  <a:pt x="5651204" y="6559163"/>
                </a:cubicBezTo>
                <a:cubicBezTo>
                  <a:pt x="5651204" y="6559163"/>
                  <a:pt x="5651204" y="6559163"/>
                  <a:pt x="5652148" y="6551899"/>
                </a:cubicBezTo>
                <a:cubicBezTo>
                  <a:pt x="5652148" y="6551899"/>
                  <a:pt x="5652148" y="6551899"/>
                  <a:pt x="5652148" y="6551583"/>
                </a:cubicBezTo>
                <a:cubicBezTo>
                  <a:pt x="5652148" y="6550319"/>
                  <a:pt x="5651518" y="6549688"/>
                  <a:pt x="5649943" y="6549056"/>
                </a:cubicBezTo>
                <a:cubicBezTo>
                  <a:pt x="5647109" y="6547793"/>
                  <a:pt x="5642699" y="6546845"/>
                  <a:pt x="5638290" y="6546845"/>
                </a:cubicBezTo>
                <a:close/>
                <a:moveTo>
                  <a:pt x="5579738" y="6546845"/>
                </a:moveTo>
                <a:cubicBezTo>
                  <a:pt x="5579420" y="6546845"/>
                  <a:pt x="5579102" y="6546845"/>
                  <a:pt x="5578786" y="6547159"/>
                </a:cubicBezTo>
                <a:cubicBezTo>
                  <a:pt x="5578786" y="6547159"/>
                  <a:pt x="5578786" y="6547159"/>
                  <a:pt x="5577833" y="6547159"/>
                </a:cubicBezTo>
                <a:cubicBezTo>
                  <a:pt x="5577833" y="6547159"/>
                  <a:pt x="5577833" y="6547159"/>
                  <a:pt x="5561323" y="6549672"/>
                </a:cubicBezTo>
                <a:cubicBezTo>
                  <a:pt x="5559736" y="6549986"/>
                  <a:pt x="5559418" y="6550300"/>
                  <a:pt x="5559418" y="6552185"/>
                </a:cubicBezTo>
                <a:cubicBezTo>
                  <a:pt x="5559418" y="6552185"/>
                  <a:pt x="5559418" y="6552185"/>
                  <a:pt x="5559418" y="6554070"/>
                </a:cubicBezTo>
                <a:cubicBezTo>
                  <a:pt x="5559418" y="6555326"/>
                  <a:pt x="5559736" y="6555640"/>
                  <a:pt x="5562275" y="6555640"/>
                </a:cubicBezTo>
                <a:cubicBezTo>
                  <a:pt x="5565768" y="6555954"/>
                  <a:pt x="5567356" y="6556897"/>
                  <a:pt x="5568308" y="6559724"/>
                </a:cubicBezTo>
                <a:cubicBezTo>
                  <a:pt x="5569578" y="6562865"/>
                  <a:pt x="5570213" y="6569775"/>
                  <a:pt x="5570213" y="6575429"/>
                </a:cubicBezTo>
                <a:cubicBezTo>
                  <a:pt x="5570213" y="6575429"/>
                  <a:pt x="5570213" y="6575429"/>
                  <a:pt x="5570213" y="6579198"/>
                </a:cubicBezTo>
                <a:cubicBezTo>
                  <a:pt x="5570213" y="6586737"/>
                  <a:pt x="5570213" y="6592391"/>
                  <a:pt x="5569895" y="6595218"/>
                </a:cubicBezTo>
                <a:cubicBezTo>
                  <a:pt x="5569895" y="6597731"/>
                  <a:pt x="5569260" y="6598045"/>
                  <a:pt x="5565768" y="6599301"/>
                </a:cubicBezTo>
                <a:cubicBezTo>
                  <a:pt x="5562593" y="6600558"/>
                  <a:pt x="5562593" y="6600558"/>
                  <a:pt x="5562593" y="6602128"/>
                </a:cubicBezTo>
                <a:cubicBezTo>
                  <a:pt x="5562593" y="6602128"/>
                  <a:pt x="5562593" y="6602128"/>
                  <a:pt x="5562593" y="6604013"/>
                </a:cubicBezTo>
                <a:cubicBezTo>
                  <a:pt x="5562593" y="6605269"/>
                  <a:pt x="5562910" y="6605583"/>
                  <a:pt x="5563546" y="6605583"/>
                </a:cubicBezTo>
                <a:cubicBezTo>
                  <a:pt x="5563546" y="6605583"/>
                  <a:pt x="5563546" y="6605583"/>
                  <a:pt x="5564498" y="6605583"/>
                </a:cubicBezTo>
                <a:cubicBezTo>
                  <a:pt x="5567038" y="6605269"/>
                  <a:pt x="5572435" y="6605269"/>
                  <a:pt x="5575928" y="6605269"/>
                </a:cubicBezTo>
                <a:cubicBezTo>
                  <a:pt x="5580690" y="6605269"/>
                  <a:pt x="5589581" y="6605583"/>
                  <a:pt x="5592756" y="6605583"/>
                </a:cubicBezTo>
                <a:cubicBezTo>
                  <a:pt x="5592756" y="6605583"/>
                  <a:pt x="5592756" y="6605583"/>
                  <a:pt x="5593391" y="6605583"/>
                </a:cubicBezTo>
                <a:cubicBezTo>
                  <a:pt x="5594344" y="6605583"/>
                  <a:pt x="5594661" y="6604955"/>
                  <a:pt x="5594661" y="6603699"/>
                </a:cubicBezTo>
                <a:cubicBezTo>
                  <a:pt x="5594661" y="6603699"/>
                  <a:pt x="5594661" y="6603699"/>
                  <a:pt x="5594661" y="6602128"/>
                </a:cubicBezTo>
                <a:cubicBezTo>
                  <a:pt x="5594661" y="6600558"/>
                  <a:pt x="5594661" y="6600558"/>
                  <a:pt x="5591169" y="6599615"/>
                </a:cubicBezTo>
                <a:cubicBezTo>
                  <a:pt x="5586406" y="6598359"/>
                  <a:pt x="5586406" y="6598359"/>
                  <a:pt x="5585453" y="6598045"/>
                </a:cubicBezTo>
                <a:cubicBezTo>
                  <a:pt x="5583866" y="6597102"/>
                  <a:pt x="5583549" y="6596160"/>
                  <a:pt x="5583549" y="6592391"/>
                </a:cubicBezTo>
                <a:cubicBezTo>
                  <a:pt x="5583549" y="6592391"/>
                  <a:pt x="5583549" y="6592391"/>
                  <a:pt x="5583231" y="6584852"/>
                </a:cubicBezTo>
                <a:cubicBezTo>
                  <a:pt x="5583231" y="6584852"/>
                  <a:pt x="5583231" y="6584852"/>
                  <a:pt x="5583231" y="6579826"/>
                </a:cubicBezTo>
                <a:cubicBezTo>
                  <a:pt x="5583231" y="6568205"/>
                  <a:pt x="5583866" y="6566006"/>
                  <a:pt x="5586406" y="6563179"/>
                </a:cubicBezTo>
                <a:cubicBezTo>
                  <a:pt x="5588310" y="6560980"/>
                  <a:pt x="5591803" y="6560038"/>
                  <a:pt x="5595931" y="6560038"/>
                </a:cubicBezTo>
                <a:cubicBezTo>
                  <a:pt x="5598471" y="6560038"/>
                  <a:pt x="5601011" y="6560038"/>
                  <a:pt x="5602280" y="6560666"/>
                </a:cubicBezTo>
                <a:cubicBezTo>
                  <a:pt x="5602915" y="6560666"/>
                  <a:pt x="5603233" y="6560980"/>
                  <a:pt x="5603233" y="6560980"/>
                </a:cubicBezTo>
                <a:cubicBezTo>
                  <a:pt x="5604503" y="6560980"/>
                  <a:pt x="5604821" y="6560038"/>
                  <a:pt x="5604821" y="6558153"/>
                </a:cubicBezTo>
                <a:cubicBezTo>
                  <a:pt x="5604821" y="6558153"/>
                  <a:pt x="5604821" y="6558153"/>
                  <a:pt x="5605456" y="6549672"/>
                </a:cubicBezTo>
                <a:cubicBezTo>
                  <a:pt x="5605456" y="6547788"/>
                  <a:pt x="5604186" y="6546845"/>
                  <a:pt x="5601329" y="6546845"/>
                </a:cubicBezTo>
                <a:cubicBezTo>
                  <a:pt x="5599423" y="6546845"/>
                  <a:pt x="5597518" y="6547159"/>
                  <a:pt x="5595931" y="6547788"/>
                </a:cubicBezTo>
                <a:cubicBezTo>
                  <a:pt x="5592756" y="6548416"/>
                  <a:pt x="5591486" y="6549358"/>
                  <a:pt x="5588310" y="6552813"/>
                </a:cubicBezTo>
                <a:cubicBezTo>
                  <a:pt x="5585771" y="6556268"/>
                  <a:pt x="5585771" y="6556268"/>
                  <a:pt x="5584184" y="6558153"/>
                </a:cubicBezTo>
                <a:cubicBezTo>
                  <a:pt x="5583231" y="6559095"/>
                  <a:pt x="5582278" y="6560038"/>
                  <a:pt x="5581961" y="6560038"/>
                </a:cubicBezTo>
                <a:cubicBezTo>
                  <a:pt x="5581008" y="6560038"/>
                  <a:pt x="5581008" y="6559095"/>
                  <a:pt x="5581008" y="6554070"/>
                </a:cubicBezTo>
                <a:cubicBezTo>
                  <a:pt x="5581008" y="6554070"/>
                  <a:pt x="5581008" y="6554070"/>
                  <a:pt x="5581008" y="6549044"/>
                </a:cubicBezTo>
                <a:cubicBezTo>
                  <a:pt x="5581008" y="6547788"/>
                  <a:pt x="5580373" y="6546845"/>
                  <a:pt x="5579738" y="6546845"/>
                </a:cubicBezTo>
                <a:close/>
                <a:moveTo>
                  <a:pt x="5529792" y="6546845"/>
                </a:moveTo>
                <a:cubicBezTo>
                  <a:pt x="5513711" y="6546845"/>
                  <a:pt x="5502268" y="6560426"/>
                  <a:pt x="5502268" y="6578745"/>
                </a:cubicBezTo>
                <a:cubicBezTo>
                  <a:pt x="5502268" y="6595484"/>
                  <a:pt x="5513093" y="6607170"/>
                  <a:pt x="5529173" y="6607170"/>
                </a:cubicBezTo>
                <a:cubicBezTo>
                  <a:pt x="5533812" y="6607170"/>
                  <a:pt x="5539070" y="6606223"/>
                  <a:pt x="5543090" y="6604328"/>
                </a:cubicBezTo>
                <a:cubicBezTo>
                  <a:pt x="5546182" y="6603064"/>
                  <a:pt x="5547111" y="6602433"/>
                  <a:pt x="5547728" y="6601801"/>
                </a:cubicBezTo>
                <a:cubicBezTo>
                  <a:pt x="5547728" y="6600853"/>
                  <a:pt x="5548657" y="6593273"/>
                  <a:pt x="5548657" y="6591378"/>
                </a:cubicBezTo>
                <a:cubicBezTo>
                  <a:pt x="5548657" y="6590747"/>
                  <a:pt x="5548347" y="6590431"/>
                  <a:pt x="5548038" y="6590431"/>
                </a:cubicBezTo>
                <a:cubicBezTo>
                  <a:pt x="5548038" y="6590431"/>
                  <a:pt x="5548038" y="6590431"/>
                  <a:pt x="5547728" y="6590747"/>
                </a:cubicBezTo>
                <a:cubicBezTo>
                  <a:pt x="5544017" y="6593905"/>
                  <a:pt x="5536287" y="6596748"/>
                  <a:pt x="5530720" y="6596748"/>
                </a:cubicBezTo>
                <a:cubicBezTo>
                  <a:pt x="5521442" y="6596748"/>
                  <a:pt x="5514330" y="6588536"/>
                  <a:pt x="5514330" y="6577166"/>
                </a:cubicBezTo>
                <a:cubicBezTo>
                  <a:pt x="5514330" y="6573060"/>
                  <a:pt x="5514949" y="6572744"/>
                  <a:pt x="5518968" y="6572744"/>
                </a:cubicBezTo>
                <a:cubicBezTo>
                  <a:pt x="5544328" y="6572744"/>
                  <a:pt x="5544328" y="6572744"/>
                  <a:pt x="5544328" y="6572744"/>
                </a:cubicBezTo>
                <a:cubicBezTo>
                  <a:pt x="5548657" y="6572744"/>
                  <a:pt x="5549893" y="6571796"/>
                  <a:pt x="5549893" y="6568638"/>
                </a:cubicBezTo>
                <a:cubicBezTo>
                  <a:pt x="5549893" y="6554741"/>
                  <a:pt x="5542780" y="6546845"/>
                  <a:pt x="5529792" y="6546845"/>
                </a:cubicBezTo>
                <a:close/>
                <a:moveTo>
                  <a:pt x="5444117" y="6546845"/>
                </a:moveTo>
                <a:cubicBezTo>
                  <a:pt x="5442565" y="6546845"/>
                  <a:pt x="5441944" y="6547470"/>
                  <a:pt x="5441944" y="6548407"/>
                </a:cubicBezTo>
                <a:cubicBezTo>
                  <a:pt x="5441944" y="6548407"/>
                  <a:pt x="5441944" y="6548407"/>
                  <a:pt x="5441944" y="6550594"/>
                </a:cubicBezTo>
                <a:cubicBezTo>
                  <a:pt x="5441944" y="6551532"/>
                  <a:pt x="5442565" y="6552157"/>
                  <a:pt x="5443185" y="6552469"/>
                </a:cubicBezTo>
                <a:cubicBezTo>
                  <a:pt x="5445669" y="6553406"/>
                  <a:pt x="5445669" y="6553406"/>
                  <a:pt x="5446600" y="6555593"/>
                </a:cubicBezTo>
                <a:cubicBezTo>
                  <a:pt x="5448462" y="6559968"/>
                  <a:pt x="5450636" y="6565904"/>
                  <a:pt x="5455602" y="6580901"/>
                </a:cubicBezTo>
                <a:cubicBezTo>
                  <a:pt x="5460879" y="6595273"/>
                  <a:pt x="5461810" y="6597772"/>
                  <a:pt x="5463051" y="6601834"/>
                </a:cubicBezTo>
                <a:cubicBezTo>
                  <a:pt x="5464603" y="6605583"/>
                  <a:pt x="5464603" y="6605583"/>
                  <a:pt x="5465535" y="6605583"/>
                </a:cubicBezTo>
                <a:cubicBezTo>
                  <a:pt x="5465845" y="6605583"/>
                  <a:pt x="5466466" y="6605583"/>
                  <a:pt x="5466776" y="6605583"/>
                </a:cubicBezTo>
                <a:cubicBezTo>
                  <a:pt x="5470812" y="6604958"/>
                  <a:pt x="5471122" y="6604958"/>
                  <a:pt x="5472053" y="6604958"/>
                </a:cubicBezTo>
                <a:cubicBezTo>
                  <a:pt x="5473605" y="6604646"/>
                  <a:pt x="5473916" y="6604334"/>
                  <a:pt x="5474226" y="6603709"/>
                </a:cubicBezTo>
                <a:cubicBezTo>
                  <a:pt x="5474846" y="6603084"/>
                  <a:pt x="5474846" y="6603084"/>
                  <a:pt x="5475778" y="6600272"/>
                </a:cubicBezTo>
                <a:cubicBezTo>
                  <a:pt x="5476400" y="6597772"/>
                  <a:pt x="5477331" y="6595898"/>
                  <a:pt x="5480745" y="6586837"/>
                </a:cubicBezTo>
                <a:cubicBezTo>
                  <a:pt x="5490368" y="6562779"/>
                  <a:pt x="5490368" y="6562779"/>
                  <a:pt x="5491608" y="6559343"/>
                </a:cubicBezTo>
                <a:cubicBezTo>
                  <a:pt x="5493471" y="6554656"/>
                  <a:pt x="5494092" y="6553406"/>
                  <a:pt x="5495334" y="6552782"/>
                </a:cubicBezTo>
                <a:cubicBezTo>
                  <a:pt x="5497506" y="6552157"/>
                  <a:pt x="5497506" y="6552157"/>
                  <a:pt x="5497506" y="6550594"/>
                </a:cubicBezTo>
                <a:cubicBezTo>
                  <a:pt x="5497506" y="6550594"/>
                  <a:pt x="5497506" y="6550594"/>
                  <a:pt x="5497506" y="6548407"/>
                </a:cubicBezTo>
                <a:cubicBezTo>
                  <a:pt x="5497506" y="6547470"/>
                  <a:pt x="5497196" y="6546845"/>
                  <a:pt x="5496265" y="6546845"/>
                </a:cubicBezTo>
                <a:cubicBezTo>
                  <a:pt x="5496265" y="6546845"/>
                  <a:pt x="5496265" y="6546845"/>
                  <a:pt x="5495334" y="6546845"/>
                </a:cubicBezTo>
                <a:cubicBezTo>
                  <a:pt x="5493161" y="6547158"/>
                  <a:pt x="5490677" y="6547470"/>
                  <a:pt x="5488505" y="6547470"/>
                </a:cubicBezTo>
                <a:cubicBezTo>
                  <a:pt x="5486332" y="6547470"/>
                  <a:pt x="5481676" y="6547158"/>
                  <a:pt x="5480434" y="6547158"/>
                </a:cubicBezTo>
                <a:cubicBezTo>
                  <a:pt x="5479814" y="6546845"/>
                  <a:pt x="5479503" y="6546845"/>
                  <a:pt x="5479193" y="6546845"/>
                </a:cubicBezTo>
                <a:cubicBezTo>
                  <a:pt x="5478262" y="6546845"/>
                  <a:pt x="5477951" y="6547470"/>
                  <a:pt x="5477951" y="6548407"/>
                </a:cubicBezTo>
                <a:cubicBezTo>
                  <a:pt x="5477951" y="6548407"/>
                  <a:pt x="5477951" y="6548407"/>
                  <a:pt x="5477951" y="6550594"/>
                </a:cubicBezTo>
                <a:cubicBezTo>
                  <a:pt x="5477951" y="6551532"/>
                  <a:pt x="5478262" y="6551844"/>
                  <a:pt x="5479503" y="6552469"/>
                </a:cubicBezTo>
                <a:cubicBezTo>
                  <a:pt x="5482297" y="6552782"/>
                  <a:pt x="5484159" y="6554344"/>
                  <a:pt x="5484159" y="6555593"/>
                </a:cubicBezTo>
                <a:cubicBezTo>
                  <a:pt x="5484159" y="6556843"/>
                  <a:pt x="5483228" y="6559968"/>
                  <a:pt x="5479814" y="6569966"/>
                </a:cubicBezTo>
                <a:cubicBezTo>
                  <a:pt x="5479814" y="6569966"/>
                  <a:pt x="5479814" y="6569966"/>
                  <a:pt x="5476400" y="6579026"/>
                </a:cubicBezTo>
                <a:cubicBezTo>
                  <a:pt x="5475778" y="6581526"/>
                  <a:pt x="5475157" y="6583713"/>
                  <a:pt x="5474537" y="6585587"/>
                </a:cubicBezTo>
                <a:cubicBezTo>
                  <a:pt x="5474537" y="6585587"/>
                  <a:pt x="5474537" y="6585587"/>
                  <a:pt x="5473605" y="6588712"/>
                </a:cubicBezTo>
                <a:cubicBezTo>
                  <a:pt x="5473605" y="6588712"/>
                  <a:pt x="5473605" y="6588712"/>
                  <a:pt x="5472985" y="6590274"/>
                </a:cubicBezTo>
                <a:cubicBezTo>
                  <a:pt x="5472985" y="6591211"/>
                  <a:pt x="5472674" y="6591524"/>
                  <a:pt x="5472674" y="6591524"/>
                </a:cubicBezTo>
                <a:cubicBezTo>
                  <a:pt x="5472363" y="6591524"/>
                  <a:pt x="5470191" y="6584338"/>
                  <a:pt x="5466776" y="6572777"/>
                </a:cubicBezTo>
                <a:cubicBezTo>
                  <a:pt x="5466776" y="6572777"/>
                  <a:pt x="5466776" y="6572777"/>
                  <a:pt x="5463983" y="6563717"/>
                </a:cubicBezTo>
                <a:cubicBezTo>
                  <a:pt x="5463672" y="6561842"/>
                  <a:pt x="5463051" y="6560280"/>
                  <a:pt x="5462431" y="6558405"/>
                </a:cubicBezTo>
                <a:cubicBezTo>
                  <a:pt x="5462120" y="6557468"/>
                  <a:pt x="5462120" y="6556843"/>
                  <a:pt x="5462120" y="6556218"/>
                </a:cubicBezTo>
                <a:cubicBezTo>
                  <a:pt x="5462120" y="6554656"/>
                  <a:pt x="5463051" y="6553719"/>
                  <a:pt x="5466466" y="6552782"/>
                </a:cubicBezTo>
                <a:cubicBezTo>
                  <a:pt x="5469260" y="6552157"/>
                  <a:pt x="5469571" y="6552157"/>
                  <a:pt x="5469571" y="6550594"/>
                </a:cubicBezTo>
                <a:cubicBezTo>
                  <a:pt x="5469571" y="6550594"/>
                  <a:pt x="5469571" y="6550594"/>
                  <a:pt x="5469571" y="6548407"/>
                </a:cubicBezTo>
                <a:cubicBezTo>
                  <a:pt x="5469571" y="6547470"/>
                  <a:pt x="5468949" y="6546845"/>
                  <a:pt x="5468018" y="6546845"/>
                </a:cubicBezTo>
                <a:cubicBezTo>
                  <a:pt x="5468018" y="6546845"/>
                  <a:pt x="5468018" y="6546845"/>
                  <a:pt x="5466466" y="6546845"/>
                </a:cubicBezTo>
                <a:cubicBezTo>
                  <a:pt x="5463362" y="6547158"/>
                  <a:pt x="5460257" y="6547470"/>
                  <a:pt x="5454980" y="6547470"/>
                </a:cubicBezTo>
                <a:cubicBezTo>
                  <a:pt x="5452188" y="6547470"/>
                  <a:pt x="5450325" y="6547470"/>
                  <a:pt x="5449394" y="6547158"/>
                </a:cubicBezTo>
                <a:cubicBezTo>
                  <a:pt x="5444117" y="6546845"/>
                  <a:pt x="5444117" y="6546845"/>
                  <a:pt x="5444117" y="6546845"/>
                </a:cubicBezTo>
                <a:close/>
                <a:moveTo>
                  <a:pt x="5428389" y="6546845"/>
                </a:moveTo>
                <a:cubicBezTo>
                  <a:pt x="5428076" y="6546845"/>
                  <a:pt x="5427761" y="6546845"/>
                  <a:pt x="5427448" y="6547159"/>
                </a:cubicBezTo>
                <a:cubicBezTo>
                  <a:pt x="5427448" y="6547159"/>
                  <a:pt x="5427448" y="6547159"/>
                  <a:pt x="5426506" y="6547159"/>
                </a:cubicBezTo>
                <a:cubicBezTo>
                  <a:pt x="5426506" y="6547159"/>
                  <a:pt x="5426506" y="6547159"/>
                  <a:pt x="5410491" y="6549044"/>
                </a:cubicBezTo>
                <a:cubicBezTo>
                  <a:pt x="5408921" y="6549044"/>
                  <a:pt x="5408608" y="6549358"/>
                  <a:pt x="5408608" y="6550615"/>
                </a:cubicBezTo>
                <a:cubicBezTo>
                  <a:pt x="5408608" y="6550615"/>
                  <a:pt x="5408608" y="6550615"/>
                  <a:pt x="5408608" y="6552813"/>
                </a:cubicBezTo>
                <a:cubicBezTo>
                  <a:pt x="5408608" y="6554070"/>
                  <a:pt x="5409235" y="6554384"/>
                  <a:pt x="5411747" y="6554698"/>
                </a:cubicBezTo>
                <a:cubicBezTo>
                  <a:pt x="5416458" y="6555012"/>
                  <a:pt x="5416772" y="6555954"/>
                  <a:pt x="5416772" y="6569775"/>
                </a:cubicBezTo>
                <a:cubicBezTo>
                  <a:pt x="5416772" y="6569775"/>
                  <a:pt x="5416772" y="6569775"/>
                  <a:pt x="5416772" y="6579198"/>
                </a:cubicBezTo>
                <a:cubicBezTo>
                  <a:pt x="5416772" y="6586737"/>
                  <a:pt x="5416458" y="6592077"/>
                  <a:pt x="5416458" y="6595218"/>
                </a:cubicBezTo>
                <a:cubicBezTo>
                  <a:pt x="5416144" y="6597731"/>
                  <a:pt x="5415515" y="6598045"/>
                  <a:pt x="5412375" y="6599301"/>
                </a:cubicBezTo>
                <a:cubicBezTo>
                  <a:pt x="5408608" y="6600558"/>
                  <a:pt x="5408608" y="6600558"/>
                  <a:pt x="5408608" y="6602128"/>
                </a:cubicBezTo>
                <a:cubicBezTo>
                  <a:pt x="5408608" y="6602128"/>
                  <a:pt x="5408608" y="6602128"/>
                  <a:pt x="5408608" y="6604013"/>
                </a:cubicBezTo>
                <a:cubicBezTo>
                  <a:pt x="5408608" y="6605269"/>
                  <a:pt x="5408921" y="6605583"/>
                  <a:pt x="5409863" y="6605583"/>
                </a:cubicBezTo>
                <a:cubicBezTo>
                  <a:pt x="5409863" y="6605583"/>
                  <a:pt x="5409863" y="6605583"/>
                  <a:pt x="5410805" y="6605583"/>
                </a:cubicBezTo>
                <a:cubicBezTo>
                  <a:pt x="5413632" y="6605269"/>
                  <a:pt x="5418970" y="6605269"/>
                  <a:pt x="5423052" y="6605269"/>
                </a:cubicBezTo>
                <a:cubicBezTo>
                  <a:pt x="5427448" y="6605269"/>
                  <a:pt x="5432472" y="6605269"/>
                  <a:pt x="5435298" y="6605583"/>
                </a:cubicBezTo>
                <a:cubicBezTo>
                  <a:pt x="5435298" y="6605583"/>
                  <a:pt x="5435298" y="6605583"/>
                  <a:pt x="5435926" y="6605583"/>
                </a:cubicBezTo>
                <a:cubicBezTo>
                  <a:pt x="5436868" y="6605583"/>
                  <a:pt x="5437183" y="6605269"/>
                  <a:pt x="5437183" y="6604013"/>
                </a:cubicBezTo>
                <a:cubicBezTo>
                  <a:pt x="5437183" y="6604013"/>
                  <a:pt x="5437183" y="6604013"/>
                  <a:pt x="5437183" y="6602128"/>
                </a:cubicBezTo>
                <a:cubicBezTo>
                  <a:pt x="5437183" y="6600558"/>
                  <a:pt x="5437183" y="6600558"/>
                  <a:pt x="5433728" y="6599301"/>
                </a:cubicBezTo>
                <a:cubicBezTo>
                  <a:pt x="5430588" y="6598359"/>
                  <a:pt x="5429959" y="6597731"/>
                  <a:pt x="5429646" y="6595218"/>
                </a:cubicBezTo>
                <a:cubicBezTo>
                  <a:pt x="5429646" y="6592391"/>
                  <a:pt x="5429331" y="6586109"/>
                  <a:pt x="5429331" y="6579198"/>
                </a:cubicBezTo>
                <a:cubicBezTo>
                  <a:pt x="5429331" y="6579198"/>
                  <a:pt x="5429331" y="6579198"/>
                  <a:pt x="5429331" y="6573544"/>
                </a:cubicBezTo>
                <a:cubicBezTo>
                  <a:pt x="5429331" y="6566948"/>
                  <a:pt x="5429646" y="6555640"/>
                  <a:pt x="5429646" y="6553756"/>
                </a:cubicBezTo>
                <a:cubicBezTo>
                  <a:pt x="5429959" y="6549358"/>
                  <a:pt x="5429959" y="6549358"/>
                  <a:pt x="5429959" y="6549044"/>
                </a:cubicBezTo>
                <a:cubicBezTo>
                  <a:pt x="5429959" y="6547788"/>
                  <a:pt x="5429331" y="6546845"/>
                  <a:pt x="5428389" y="6546845"/>
                </a:cubicBezTo>
                <a:close/>
                <a:moveTo>
                  <a:pt x="5351999" y="6546845"/>
                </a:moveTo>
                <a:cubicBezTo>
                  <a:pt x="5351683" y="6546845"/>
                  <a:pt x="5351051" y="6547159"/>
                  <a:pt x="5350103" y="6547159"/>
                </a:cubicBezTo>
                <a:cubicBezTo>
                  <a:pt x="5350103" y="6547159"/>
                  <a:pt x="5350103" y="6547159"/>
                  <a:pt x="5333988" y="6549044"/>
                </a:cubicBezTo>
                <a:cubicBezTo>
                  <a:pt x="5332723" y="6549358"/>
                  <a:pt x="5332408" y="6549672"/>
                  <a:pt x="5332408" y="6551557"/>
                </a:cubicBezTo>
                <a:cubicBezTo>
                  <a:pt x="5332408" y="6551557"/>
                  <a:pt x="5332408" y="6551557"/>
                  <a:pt x="5332408" y="6553756"/>
                </a:cubicBezTo>
                <a:cubicBezTo>
                  <a:pt x="5332408" y="6555012"/>
                  <a:pt x="5333040" y="6555012"/>
                  <a:pt x="5335568" y="6555326"/>
                </a:cubicBezTo>
                <a:cubicBezTo>
                  <a:pt x="5339043" y="6555640"/>
                  <a:pt x="5340308" y="6556268"/>
                  <a:pt x="5340940" y="6558467"/>
                </a:cubicBezTo>
                <a:cubicBezTo>
                  <a:pt x="5341572" y="6560352"/>
                  <a:pt x="5342203" y="6569461"/>
                  <a:pt x="5342203" y="6575115"/>
                </a:cubicBezTo>
                <a:cubicBezTo>
                  <a:pt x="5342203" y="6575115"/>
                  <a:pt x="5342203" y="6575115"/>
                  <a:pt x="5342203" y="6579198"/>
                </a:cubicBezTo>
                <a:cubicBezTo>
                  <a:pt x="5342203" y="6586423"/>
                  <a:pt x="5341888" y="6592705"/>
                  <a:pt x="5341888" y="6595218"/>
                </a:cubicBezTo>
                <a:cubicBezTo>
                  <a:pt x="5341572" y="6597731"/>
                  <a:pt x="5340940" y="6598359"/>
                  <a:pt x="5337463" y="6599301"/>
                </a:cubicBezTo>
                <a:cubicBezTo>
                  <a:pt x="5334303" y="6600558"/>
                  <a:pt x="5334303" y="6600558"/>
                  <a:pt x="5334303" y="6602128"/>
                </a:cubicBezTo>
                <a:cubicBezTo>
                  <a:pt x="5334303" y="6602128"/>
                  <a:pt x="5334303" y="6602128"/>
                  <a:pt x="5334303" y="6604013"/>
                </a:cubicBezTo>
                <a:cubicBezTo>
                  <a:pt x="5334303" y="6605269"/>
                  <a:pt x="5334620" y="6605583"/>
                  <a:pt x="5335252" y="6605583"/>
                </a:cubicBezTo>
                <a:cubicBezTo>
                  <a:pt x="5335252" y="6605583"/>
                  <a:pt x="5335252" y="6605583"/>
                  <a:pt x="5336200" y="6605583"/>
                </a:cubicBezTo>
                <a:cubicBezTo>
                  <a:pt x="5338728" y="6605269"/>
                  <a:pt x="5344415" y="6605269"/>
                  <a:pt x="5348523" y="6605269"/>
                </a:cubicBezTo>
                <a:cubicBezTo>
                  <a:pt x="5352948" y="6605269"/>
                  <a:pt x="5358003" y="6605269"/>
                  <a:pt x="5360847" y="6605583"/>
                </a:cubicBezTo>
                <a:cubicBezTo>
                  <a:pt x="5360847" y="6605583"/>
                  <a:pt x="5360847" y="6605583"/>
                  <a:pt x="5361479" y="6605583"/>
                </a:cubicBezTo>
                <a:cubicBezTo>
                  <a:pt x="5362427" y="6605583"/>
                  <a:pt x="5362743" y="6605269"/>
                  <a:pt x="5362743" y="6604013"/>
                </a:cubicBezTo>
                <a:cubicBezTo>
                  <a:pt x="5362743" y="6604013"/>
                  <a:pt x="5362743" y="6604013"/>
                  <a:pt x="5362743" y="6602128"/>
                </a:cubicBezTo>
                <a:cubicBezTo>
                  <a:pt x="5362743" y="6600558"/>
                  <a:pt x="5362743" y="6600558"/>
                  <a:pt x="5359267" y="6599301"/>
                </a:cubicBezTo>
                <a:cubicBezTo>
                  <a:pt x="5356108" y="6598359"/>
                  <a:pt x="5355475" y="6597731"/>
                  <a:pt x="5355159" y="6595218"/>
                </a:cubicBezTo>
                <a:cubicBezTo>
                  <a:pt x="5355159" y="6592391"/>
                  <a:pt x="5354843" y="6586423"/>
                  <a:pt x="5354843" y="6579198"/>
                </a:cubicBezTo>
                <a:cubicBezTo>
                  <a:pt x="5354843" y="6579198"/>
                  <a:pt x="5354843" y="6579198"/>
                  <a:pt x="5354843" y="6576371"/>
                </a:cubicBezTo>
                <a:cubicBezTo>
                  <a:pt x="5354843" y="6568833"/>
                  <a:pt x="5355475" y="6566320"/>
                  <a:pt x="5357371" y="6563493"/>
                </a:cubicBezTo>
                <a:cubicBezTo>
                  <a:pt x="5359899" y="6559724"/>
                  <a:pt x="5364007" y="6557525"/>
                  <a:pt x="5368747" y="6557525"/>
                </a:cubicBezTo>
                <a:cubicBezTo>
                  <a:pt x="5372855" y="6557525"/>
                  <a:pt x="5376015" y="6559410"/>
                  <a:pt x="5377279" y="6562551"/>
                </a:cubicBezTo>
                <a:cubicBezTo>
                  <a:pt x="5377911" y="6565063"/>
                  <a:pt x="5378227" y="6568205"/>
                  <a:pt x="5378227" y="6575429"/>
                </a:cubicBezTo>
                <a:cubicBezTo>
                  <a:pt x="5378227" y="6575429"/>
                  <a:pt x="5378227" y="6575429"/>
                  <a:pt x="5378227" y="6579198"/>
                </a:cubicBezTo>
                <a:cubicBezTo>
                  <a:pt x="5378227" y="6586109"/>
                  <a:pt x="5378227" y="6592391"/>
                  <a:pt x="5378227" y="6595218"/>
                </a:cubicBezTo>
                <a:cubicBezTo>
                  <a:pt x="5377911" y="6597731"/>
                  <a:pt x="5377279" y="6598359"/>
                  <a:pt x="5373803" y="6599301"/>
                </a:cubicBezTo>
                <a:cubicBezTo>
                  <a:pt x="5370643" y="6600558"/>
                  <a:pt x="5370327" y="6600558"/>
                  <a:pt x="5370327" y="6602128"/>
                </a:cubicBezTo>
                <a:cubicBezTo>
                  <a:pt x="5370327" y="6602128"/>
                  <a:pt x="5370327" y="6602128"/>
                  <a:pt x="5370327" y="6604013"/>
                </a:cubicBezTo>
                <a:cubicBezTo>
                  <a:pt x="5370327" y="6605269"/>
                  <a:pt x="5370643" y="6605583"/>
                  <a:pt x="5371591" y="6605583"/>
                </a:cubicBezTo>
                <a:cubicBezTo>
                  <a:pt x="5371591" y="6605583"/>
                  <a:pt x="5371591" y="6605583"/>
                  <a:pt x="5372539" y="6605583"/>
                </a:cubicBezTo>
                <a:cubicBezTo>
                  <a:pt x="5375383" y="6605269"/>
                  <a:pt x="5380755" y="6605269"/>
                  <a:pt x="5384862" y="6605269"/>
                </a:cubicBezTo>
                <a:cubicBezTo>
                  <a:pt x="5388970" y="6605269"/>
                  <a:pt x="5394026" y="6605269"/>
                  <a:pt x="5396870" y="6605583"/>
                </a:cubicBezTo>
                <a:cubicBezTo>
                  <a:pt x="5396870" y="6605583"/>
                  <a:pt x="5396870" y="6605583"/>
                  <a:pt x="5397819" y="6605583"/>
                </a:cubicBezTo>
                <a:cubicBezTo>
                  <a:pt x="5398766" y="6605583"/>
                  <a:pt x="5399082" y="6605269"/>
                  <a:pt x="5399082" y="6604013"/>
                </a:cubicBezTo>
                <a:cubicBezTo>
                  <a:pt x="5399082" y="6604013"/>
                  <a:pt x="5399082" y="6604013"/>
                  <a:pt x="5399082" y="6602128"/>
                </a:cubicBezTo>
                <a:cubicBezTo>
                  <a:pt x="5399082" y="6600558"/>
                  <a:pt x="5398766" y="6600558"/>
                  <a:pt x="5395606" y="6599301"/>
                </a:cubicBezTo>
                <a:cubicBezTo>
                  <a:pt x="5392130" y="6598359"/>
                  <a:pt x="5391499" y="6597731"/>
                  <a:pt x="5391182" y="6595218"/>
                </a:cubicBezTo>
                <a:cubicBezTo>
                  <a:pt x="5391182" y="6592705"/>
                  <a:pt x="5391182" y="6586109"/>
                  <a:pt x="5391182" y="6579198"/>
                </a:cubicBezTo>
                <a:cubicBezTo>
                  <a:pt x="5391182" y="6579198"/>
                  <a:pt x="5391182" y="6579198"/>
                  <a:pt x="5391182" y="6575429"/>
                </a:cubicBezTo>
                <a:cubicBezTo>
                  <a:pt x="5391182" y="6558467"/>
                  <a:pt x="5391182" y="6558467"/>
                  <a:pt x="5390234" y="6555640"/>
                </a:cubicBezTo>
                <a:cubicBezTo>
                  <a:pt x="5388022" y="6549986"/>
                  <a:pt x="5382019" y="6546845"/>
                  <a:pt x="5374119" y="6546845"/>
                </a:cubicBezTo>
                <a:cubicBezTo>
                  <a:pt x="5367483" y="6546845"/>
                  <a:pt x="5364639" y="6548416"/>
                  <a:pt x="5359267" y="6554384"/>
                </a:cubicBezTo>
                <a:cubicBezTo>
                  <a:pt x="5359267" y="6554384"/>
                  <a:pt x="5359267" y="6554384"/>
                  <a:pt x="5357371" y="6556583"/>
                </a:cubicBezTo>
                <a:cubicBezTo>
                  <a:pt x="5357371" y="6556583"/>
                  <a:pt x="5357371" y="6556583"/>
                  <a:pt x="5356108" y="6557839"/>
                </a:cubicBezTo>
                <a:cubicBezTo>
                  <a:pt x="5355791" y="6558467"/>
                  <a:pt x="5355159" y="6558781"/>
                  <a:pt x="5354843" y="6558781"/>
                </a:cubicBezTo>
                <a:cubicBezTo>
                  <a:pt x="5354211" y="6558781"/>
                  <a:pt x="5353895" y="6557525"/>
                  <a:pt x="5353895" y="6556268"/>
                </a:cubicBezTo>
                <a:cubicBezTo>
                  <a:pt x="5353895" y="6555640"/>
                  <a:pt x="5353579" y="6549986"/>
                  <a:pt x="5353263" y="6549044"/>
                </a:cubicBezTo>
                <a:cubicBezTo>
                  <a:pt x="5353263" y="6547788"/>
                  <a:pt x="5352631" y="6546845"/>
                  <a:pt x="5351999" y="6546845"/>
                </a:cubicBezTo>
                <a:close/>
                <a:moveTo>
                  <a:pt x="5104680" y="6546845"/>
                </a:moveTo>
                <a:cubicBezTo>
                  <a:pt x="5104369" y="6546845"/>
                  <a:pt x="5103746" y="6547159"/>
                  <a:pt x="5102503" y="6547159"/>
                </a:cubicBezTo>
                <a:cubicBezTo>
                  <a:pt x="5102503" y="6547159"/>
                  <a:pt x="5102503" y="6547159"/>
                  <a:pt x="5086626" y="6548730"/>
                </a:cubicBezTo>
                <a:cubicBezTo>
                  <a:pt x="5085071" y="6549045"/>
                  <a:pt x="5084759" y="6549359"/>
                  <a:pt x="5084759" y="6550616"/>
                </a:cubicBezTo>
                <a:cubicBezTo>
                  <a:pt x="5084759" y="6550616"/>
                  <a:pt x="5084759" y="6550616"/>
                  <a:pt x="5084759" y="6552815"/>
                </a:cubicBezTo>
                <a:cubicBezTo>
                  <a:pt x="5084759" y="6554072"/>
                  <a:pt x="5085071" y="6554386"/>
                  <a:pt x="5087561" y="6554700"/>
                </a:cubicBezTo>
                <a:cubicBezTo>
                  <a:pt x="5092231" y="6555014"/>
                  <a:pt x="5092542" y="6556271"/>
                  <a:pt x="5092542" y="6569781"/>
                </a:cubicBezTo>
                <a:cubicBezTo>
                  <a:pt x="5092542" y="6569781"/>
                  <a:pt x="5092542" y="6569781"/>
                  <a:pt x="5092542" y="6580150"/>
                </a:cubicBezTo>
                <a:cubicBezTo>
                  <a:pt x="5092542" y="6580150"/>
                  <a:pt x="5092542" y="6580150"/>
                  <a:pt x="5092542" y="6585805"/>
                </a:cubicBezTo>
                <a:cubicBezTo>
                  <a:pt x="5092231" y="6588004"/>
                  <a:pt x="5092231" y="6589890"/>
                  <a:pt x="5092231" y="6591146"/>
                </a:cubicBezTo>
                <a:cubicBezTo>
                  <a:pt x="5092231" y="6597430"/>
                  <a:pt x="5093786" y="6601515"/>
                  <a:pt x="5097521" y="6603714"/>
                </a:cubicBezTo>
                <a:cubicBezTo>
                  <a:pt x="5100322" y="6605599"/>
                  <a:pt x="5104369" y="6606856"/>
                  <a:pt x="5108727" y="6606856"/>
                </a:cubicBezTo>
                <a:cubicBezTo>
                  <a:pt x="5114640" y="6606856"/>
                  <a:pt x="5116821" y="6605599"/>
                  <a:pt x="5124289" y="6598373"/>
                </a:cubicBezTo>
                <a:cubicBezTo>
                  <a:pt x="5125847" y="6596802"/>
                  <a:pt x="5126469" y="6596488"/>
                  <a:pt x="5126781" y="6596488"/>
                </a:cubicBezTo>
                <a:cubicBezTo>
                  <a:pt x="5127402" y="6596488"/>
                  <a:pt x="5127713" y="6597430"/>
                  <a:pt x="5127713" y="6599001"/>
                </a:cubicBezTo>
                <a:cubicBezTo>
                  <a:pt x="5128648" y="6607170"/>
                  <a:pt x="5128648" y="6607170"/>
                  <a:pt x="5129893" y="6607170"/>
                </a:cubicBezTo>
                <a:cubicBezTo>
                  <a:pt x="5129893" y="6607170"/>
                  <a:pt x="5130517" y="6606856"/>
                  <a:pt x="5131449" y="6606856"/>
                </a:cubicBezTo>
                <a:cubicBezTo>
                  <a:pt x="5131449" y="6606856"/>
                  <a:pt x="5131449" y="6606856"/>
                  <a:pt x="5146390" y="6604657"/>
                </a:cubicBezTo>
                <a:cubicBezTo>
                  <a:pt x="5147945" y="6604657"/>
                  <a:pt x="5148257" y="6604028"/>
                  <a:pt x="5148257" y="6602772"/>
                </a:cubicBezTo>
                <a:cubicBezTo>
                  <a:pt x="5148257" y="6602772"/>
                  <a:pt x="5148257" y="6602772"/>
                  <a:pt x="5148257" y="6601201"/>
                </a:cubicBezTo>
                <a:cubicBezTo>
                  <a:pt x="5148257" y="6599944"/>
                  <a:pt x="5147945" y="6599315"/>
                  <a:pt x="5146078" y="6599315"/>
                </a:cubicBezTo>
                <a:cubicBezTo>
                  <a:pt x="5142032" y="6598687"/>
                  <a:pt x="5140788" y="6597744"/>
                  <a:pt x="5140475" y="6594603"/>
                </a:cubicBezTo>
                <a:cubicBezTo>
                  <a:pt x="5140165" y="6592717"/>
                  <a:pt x="5140165" y="6586119"/>
                  <a:pt x="5140165" y="6575437"/>
                </a:cubicBezTo>
                <a:cubicBezTo>
                  <a:pt x="5140165" y="6575437"/>
                  <a:pt x="5140165" y="6575437"/>
                  <a:pt x="5140165" y="6567268"/>
                </a:cubicBezTo>
                <a:cubicBezTo>
                  <a:pt x="5140165" y="6564440"/>
                  <a:pt x="5140165" y="6561612"/>
                  <a:pt x="5140165" y="6559413"/>
                </a:cubicBezTo>
                <a:cubicBezTo>
                  <a:pt x="5140165" y="6554386"/>
                  <a:pt x="5140165" y="6554386"/>
                  <a:pt x="5140475" y="6551558"/>
                </a:cubicBezTo>
                <a:cubicBezTo>
                  <a:pt x="5140475" y="6551558"/>
                  <a:pt x="5140475" y="6551558"/>
                  <a:pt x="5140475" y="6548416"/>
                </a:cubicBezTo>
                <a:cubicBezTo>
                  <a:pt x="5140475" y="6547474"/>
                  <a:pt x="5140165" y="6546845"/>
                  <a:pt x="5138920" y="6546845"/>
                </a:cubicBezTo>
                <a:cubicBezTo>
                  <a:pt x="5138608" y="6546845"/>
                  <a:pt x="5137985" y="6546845"/>
                  <a:pt x="5137364" y="6547159"/>
                </a:cubicBezTo>
                <a:cubicBezTo>
                  <a:pt x="5137364" y="6547159"/>
                  <a:pt x="5137364" y="6547159"/>
                  <a:pt x="5121488" y="6548730"/>
                </a:cubicBezTo>
                <a:cubicBezTo>
                  <a:pt x="5119933" y="6549045"/>
                  <a:pt x="5119621" y="6549359"/>
                  <a:pt x="5119621" y="6550616"/>
                </a:cubicBezTo>
                <a:cubicBezTo>
                  <a:pt x="5119621" y="6550616"/>
                  <a:pt x="5119621" y="6550616"/>
                  <a:pt x="5119621" y="6552815"/>
                </a:cubicBezTo>
                <a:cubicBezTo>
                  <a:pt x="5119621" y="6553757"/>
                  <a:pt x="5120245" y="6554386"/>
                  <a:pt x="5122734" y="6554386"/>
                </a:cubicBezTo>
                <a:cubicBezTo>
                  <a:pt x="5125224" y="6554700"/>
                  <a:pt x="5126469" y="6555643"/>
                  <a:pt x="5126781" y="6557842"/>
                </a:cubicBezTo>
                <a:cubicBezTo>
                  <a:pt x="5127093" y="6559099"/>
                  <a:pt x="5127402" y="6565068"/>
                  <a:pt x="5127402" y="6569781"/>
                </a:cubicBezTo>
                <a:cubicBezTo>
                  <a:pt x="5127402" y="6569781"/>
                  <a:pt x="5127402" y="6569781"/>
                  <a:pt x="5127402" y="6575437"/>
                </a:cubicBezTo>
                <a:cubicBezTo>
                  <a:pt x="5127402" y="6584234"/>
                  <a:pt x="5127093" y="6587376"/>
                  <a:pt x="5125536" y="6589890"/>
                </a:cubicBezTo>
                <a:cubicBezTo>
                  <a:pt x="5123669" y="6593974"/>
                  <a:pt x="5118999" y="6596488"/>
                  <a:pt x="5113706" y="6596488"/>
                </a:cubicBezTo>
                <a:cubicBezTo>
                  <a:pt x="5110594" y="6596488"/>
                  <a:pt x="5108104" y="6595545"/>
                  <a:pt x="5106858" y="6593346"/>
                </a:cubicBezTo>
                <a:cubicBezTo>
                  <a:pt x="5105303" y="6590832"/>
                  <a:pt x="5104992" y="6589261"/>
                  <a:pt x="5104992" y="6578579"/>
                </a:cubicBezTo>
                <a:cubicBezTo>
                  <a:pt x="5104992" y="6578579"/>
                  <a:pt x="5104992" y="6578579"/>
                  <a:pt x="5104992" y="6569467"/>
                </a:cubicBezTo>
                <a:cubicBezTo>
                  <a:pt x="5104992" y="6563812"/>
                  <a:pt x="5105303" y="6556585"/>
                  <a:pt x="5105615" y="6550930"/>
                </a:cubicBezTo>
                <a:cubicBezTo>
                  <a:pt x="5105615" y="6549987"/>
                  <a:pt x="5105615" y="6549045"/>
                  <a:pt x="5105615" y="6548416"/>
                </a:cubicBezTo>
                <a:cubicBezTo>
                  <a:pt x="5105615" y="6547474"/>
                  <a:pt x="5105303" y="6546845"/>
                  <a:pt x="5104680" y="6546845"/>
                </a:cubicBezTo>
                <a:close/>
                <a:moveTo>
                  <a:pt x="5051099" y="6546845"/>
                </a:moveTo>
                <a:cubicBezTo>
                  <a:pt x="5042309" y="6546845"/>
                  <a:pt x="5036030" y="6549688"/>
                  <a:pt x="5031008" y="6555689"/>
                </a:cubicBezTo>
                <a:cubicBezTo>
                  <a:pt x="5025671" y="6561374"/>
                  <a:pt x="5022846" y="6569586"/>
                  <a:pt x="5022846" y="6578745"/>
                </a:cubicBezTo>
                <a:cubicBezTo>
                  <a:pt x="5022846" y="6596116"/>
                  <a:pt x="5033205" y="6607170"/>
                  <a:pt x="5048901" y="6607170"/>
                </a:cubicBezTo>
                <a:cubicBezTo>
                  <a:pt x="5058633" y="6607170"/>
                  <a:pt x="5066169" y="6603696"/>
                  <a:pt x="5071190" y="6597063"/>
                </a:cubicBezTo>
                <a:cubicBezTo>
                  <a:pt x="5075899" y="6591694"/>
                  <a:pt x="5078410" y="6583482"/>
                  <a:pt x="5078410" y="6575586"/>
                </a:cubicBezTo>
                <a:cubicBezTo>
                  <a:pt x="5078410" y="6569586"/>
                  <a:pt x="5076840" y="6563900"/>
                  <a:pt x="5074329" y="6559163"/>
                </a:cubicBezTo>
                <a:cubicBezTo>
                  <a:pt x="5069934" y="6551267"/>
                  <a:pt x="5061458" y="6546845"/>
                  <a:pt x="5051099" y="6546845"/>
                </a:cubicBezTo>
                <a:close/>
                <a:moveTo>
                  <a:pt x="4855937" y="6546845"/>
                </a:moveTo>
                <a:cubicBezTo>
                  <a:pt x="4851734" y="6546845"/>
                  <a:pt x="4845270" y="6547803"/>
                  <a:pt x="4841392" y="6548760"/>
                </a:cubicBezTo>
                <a:cubicBezTo>
                  <a:pt x="4837839" y="6549718"/>
                  <a:pt x="4836868" y="6550675"/>
                  <a:pt x="4836547" y="6553866"/>
                </a:cubicBezTo>
                <a:cubicBezTo>
                  <a:pt x="4835896" y="6559930"/>
                  <a:pt x="4835896" y="6559930"/>
                  <a:pt x="4835896" y="6559930"/>
                </a:cubicBezTo>
                <a:cubicBezTo>
                  <a:pt x="4835896" y="6560568"/>
                  <a:pt x="4835896" y="6560568"/>
                  <a:pt x="4835896" y="6560568"/>
                </a:cubicBezTo>
                <a:cubicBezTo>
                  <a:pt x="4835896" y="6561526"/>
                  <a:pt x="4836222" y="6562164"/>
                  <a:pt x="4836547" y="6562164"/>
                </a:cubicBezTo>
                <a:cubicBezTo>
                  <a:pt x="4836868" y="6562164"/>
                  <a:pt x="4837514" y="6562164"/>
                  <a:pt x="4838162" y="6561526"/>
                </a:cubicBezTo>
                <a:cubicBezTo>
                  <a:pt x="4842687" y="6558973"/>
                  <a:pt x="4849150" y="6557058"/>
                  <a:pt x="4853998" y="6557058"/>
                </a:cubicBezTo>
                <a:cubicBezTo>
                  <a:pt x="4861754" y="6557058"/>
                  <a:pt x="4864663" y="6559930"/>
                  <a:pt x="4864663" y="6568228"/>
                </a:cubicBezTo>
                <a:cubicBezTo>
                  <a:pt x="4864663" y="6570142"/>
                  <a:pt x="4864663" y="6570142"/>
                  <a:pt x="4864663" y="6570142"/>
                </a:cubicBezTo>
                <a:cubicBezTo>
                  <a:pt x="4864663" y="6573653"/>
                  <a:pt x="4864014" y="6574291"/>
                  <a:pt x="4857553" y="6575568"/>
                </a:cubicBezTo>
                <a:cubicBezTo>
                  <a:pt x="4842363" y="6578759"/>
                  <a:pt x="4842363" y="6578759"/>
                  <a:pt x="4842363" y="6578759"/>
                </a:cubicBezTo>
                <a:cubicBezTo>
                  <a:pt x="4836222" y="6580036"/>
                  <a:pt x="4836222" y="6580036"/>
                  <a:pt x="4835251" y="6581312"/>
                </a:cubicBezTo>
                <a:cubicBezTo>
                  <a:pt x="4833634" y="6583546"/>
                  <a:pt x="4832341" y="6588972"/>
                  <a:pt x="4832341" y="6592801"/>
                </a:cubicBezTo>
                <a:cubicBezTo>
                  <a:pt x="4832341" y="6601418"/>
                  <a:pt x="4838162" y="6607801"/>
                  <a:pt x="4845270" y="6607801"/>
                </a:cubicBezTo>
                <a:cubicBezTo>
                  <a:pt x="4849472" y="6607801"/>
                  <a:pt x="4853675" y="6606524"/>
                  <a:pt x="4856584" y="6604609"/>
                </a:cubicBezTo>
                <a:cubicBezTo>
                  <a:pt x="4858199" y="6603652"/>
                  <a:pt x="4863047" y="6600461"/>
                  <a:pt x="4863693" y="6599503"/>
                </a:cubicBezTo>
                <a:cubicBezTo>
                  <a:pt x="4864014" y="6599503"/>
                  <a:pt x="4864339" y="6599184"/>
                  <a:pt x="4864339" y="6599184"/>
                </a:cubicBezTo>
                <a:cubicBezTo>
                  <a:pt x="4864985" y="6599184"/>
                  <a:pt x="4865307" y="6600141"/>
                  <a:pt x="4865307" y="6602375"/>
                </a:cubicBezTo>
                <a:cubicBezTo>
                  <a:pt x="4864985" y="6603333"/>
                  <a:pt x="4865307" y="6606205"/>
                  <a:pt x="4865632" y="6606843"/>
                </a:cubicBezTo>
                <a:cubicBezTo>
                  <a:pt x="4865954" y="6608439"/>
                  <a:pt x="4866602" y="6608758"/>
                  <a:pt x="4867569" y="6608758"/>
                </a:cubicBezTo>
                <a:cubicBezTo>
                  <a:pt x="4868540" y="6608758"/>
                  <a:pt x="4869511" y="6608758"/>
                  <a:pt x="4870155" y="6608439"/>
                </a:cubicBezTo>
                <a:cubicBezTo>
                  <a:pt x="4883731" y="6606205"/>
                  <a:pt x="4883731" y="6606205"/>
                  <a:pt x="4883731" y="6606205"/>
                </a:cubicBezTo>
                <a:cubicBezTo>
                  <a:pt x="4885993" y="6605567"/>
                  <a:pt x="4886315" y="6605567"/>
                  <a:pt x="4886315" y="6604290"/>
                </a:cubicBezTo>
                <a:cubicBezTo>
                  <a:pt x="4886315" y="6602375"/>
                  <a:pt x="4886315" y="6602375"/>
                  <a:pt x="4886315" y="6602375"/>
                </a:cubicBezTo>
                <a:cubicBezTo>
                  <a:pt x="4886315" y="6600780"/>
                  <a:pt x="4885671" y="6600461"/>
                  <a:pt x="4883407" y="6600141"/>
                </a:cubicBezTo>
                <a:cubicBezTo>
                  <a:pt x="4880498" y="6600141"/>
                  <a:pt x="4879529" y="6599503"/>
                  <a:pt x="4878236" y="6598865"/>
                </a:cubicBezTo>
                <a:cubicBezTo>
                  <a:pt x="4876943" y="6597588"/>
                  <a:pt x="4876943" y="6597269"/>
                  <a:pt x="4876943" y="6585461"/>
                </a:cubicBezTo>
                <a:cubicBezTo>
                  <a:pt x="4877267" y="6563760"/>
                  <a:pt x="4877267" y="6563760"/>
                  <a:pt x="4877267" y="6563760"/>
                </a:cubicBezTo>
                <a:cubicBezTo>
                  <a:pt x="4877267" y="6552271"/>
                  <a:pt x="4870480" y="6546845"/>
                  <a:pt x="4855937" y="6546845"/>
                </a:cubicBezTo>
                <a:close/>
                <a:moveTo>
                  <a:pt x="6126153" y="6535732"/>
                </a:moveTo>
                <a:cubicBezTo>
                  <a:pt x="6172191" y="6535732"/>
                  <a:pt x="6172191" y="6535732"/>
                  <a:pt x="6172191" y="6535732"/>
                </a:cubicBezTo>
                <a:cubicBezTo>
                  <a:pt x="6169938" y="6542818"/>
                  <a:pt x="6167684" y="6550227"/>
                  <a:pt x="6164787" y="6557957"/>
                </a:cubicBezTo>
                <a:cubicBezTo>
                  <a:pt x="6156416" y="6557957"/>
                  <a:pt x="6132592" y="6557957"/>
                  <a:pt x="6126153" y="6557957"/>
                </a:cubicBezTo>
                <a:cubicBezTo>
                  <a:pt x="6126153" y="6553126"/>
                  <a:pt x="6126153" y="6542174"/>
                  <a:pt x="6126153" y="6535732"/>
                </a:cubicBezTo>
                <a:close/>
                <a:moveTo>
                  <a:pt x="6094787" y="6535732"/>
                </a:moveTo>
                <a:cubicBezTo>
                  <a:pt x="6106151" y="6535732"/>
                  <a:pt x="6106151" y="6535732"/>
                  <a:pt x="6106151" y="6535732"/>
                </a:cubicBezTo>
                <a:cubicBezTo>
                  <a:pt x="6117516" y="6535732"/>
                  <a:pt x="6117516" y="6535732"/>
                  <a:pt x="6117516" y="6535732"/>
                </a:cubicBezTo>
                <a:cubicBezTo>
                  <a:pt x="6117516" y="6566998"/>
                  <a:pt x="6117516" y="6566998"/>
                  <a:pt x="6117516" y="6566998"/>
                </a:cubicBezTo>
                <a:cubicBezTo>
                  <a:pt x="6161078" y="6566998"/>
                  <a:pt x="6161078" y="6566998"/>
                  <a:pt x="6161078" y="6566998"/>
                </a:cubicBezTo>
                <a:cubicBezTo>
                  <a:pt x="6160763" y="6568274"/>
                  <a:pt x="6160131" y="6569231"/>
                  <a:pt x="6159816" y="6570507"/>
                </a:cubicBezTo>
                <a:cubicBezTo>
                  <a:pt x="6157290" y="6576569"/>
                  <a:pt x="6154765" y="6582631"/>
                  <a:pt x="6151924" y="6588693"/>
                </a:cubicBezTo>
                <a:cubicBezTo>
                  <a:pt x="6122251" y="6588693"/>
                  <a:pt x="6122251" y="6588693"/>
                  <a:pt x="6122251" y="6588693"/>
                </a:cubicBezTo>
                <a:cubicBezTo>
                  <a:pt x="6117516" y="6588693"/>
                  <a:pt x="6117516" y="6588693"/>
                  <a:pt x="6117516" y="6588693"/>
                </a:cubicBezTo>
                <a:cubicBezTo>
                  <a:pt x="6117516" y="6653458"/>
                  <a:pt x="6117516" y="6653458"/>
                  <a:pt x="6117516" y="6653458"/>
                </a:cubicBezTo>
                <a:cubicBezTo>
                  <a:pt x="6114043" y="6658562"/>
                  <a:pt x="6111202" y="6662391"/>
                  <a:pt x="6108677" y="6665262"/>
                </a:cubicBezTo>
                <a:cubicBezTo>
                  <a:pt x="6108045" y="6665900"/>
                  <a:pt x="6106783" y="6667176"/>
                  <a:pt x="6106151" y="6667495"/>
                </a:cubicBezTo>
                <a:cubicBezTo>
                  <a:pt x="6105520" y="6667176"/>
                  <a:pt x="6104257" y="6665900"/>
                  <a:pt x="6103626" y="6665262"/>
                </a:cubicBezTo>
                <a:cubicBezTo>
                  <a:pt x="6101101" y="6662391"/>
                  <a:pt x="6097944" y="6658562"/>
                  <a:pt x="6094787" y="6653458"/>
                </a:cubicBezTo>
                <a:cubicBezTo>
                  <a:pt x="6094787" y="6588693"/>
                  <a:pt x="6094787" y="6588693"/>
                  <a:pt x="6094787" y="6588693"/>
                </a:cubicBezTo>
                <a:cubicBezTo>
                  <a:pt x="6090368" y="6588693"/>
                  <a:pt x="6090368" y="6588693"/>
                  <a:pt x="6090368" y="6588693"/>
                </a:cubicBezTo>
                <a:cubicBezTo>
                  <a:pt x="6060695" y="6588693"/>
                  <a:pt x="6060695" y="6588693"/>
                  <a:pt x="6060695" y="6588693"/>
                </a:cubicBezTo>
                <a:cubicBezTo>
                  <a:pt x="6057854" y="6582631"/>
                  <a:pt x="6055328" y="6576569"/>
                  <a:pt x="6053119" y="6570507"/>
                </a:cubicBezTo>
                <a:cubicBezTo>
                  <a:pt x="6052487" y="6569231"/>
                  <a:pt x="6052172" y="6568274"/>
                  <a:pt x="6051540" y="6566998"/>
                </a:cubicBezTo>
                <a:cubicBezTo>
                  <a:pt x="6094787" y="6566998"/>
                  <a:pt x="6094787" y="6566998"/>
                  <a:pt x="6094787" y="6566998"/>
                </a:cubicBezTo>
                <a:cubicBezTo>
                  <a:pt x="6094787" y="6535732"/>
                  <a:pt x="6094787" y="6535732"/>
                  <a:pt x="6094787" y="6535732"/>
                </a:cubicBezTo>
                <a:close/>
                <a:moveTo>
                  <a:pt x="6040428" y="6535732"/>
                </a:moveTo>
                <a:cubicBezTo>
                  <a:pt x="6084879" y="6535732"/>
                  <a:pt x="6084879" y="6535732"/>
                  <a:pt x="6084879" y="6535732"/>
                </a:cubicBezTo>
                <a:cubicBezTo>
                  <a:pt x="6084879" y="6542174"/>
                  <a:pt x="6084879" y="6553126"/>
                  <a:pt x="6084879" y="6557957"/>
                </a:cubicBezTo>
                <a:cubicBezTo>
                  <a:pt x="6078889" y="6557957"/>
                  <a:pt x="6055560" y="6557957"/>
                  <a:pt x="6047364" y="6557957"/>
                </a:cubicBezTo>
                <a:cubicBezTo>
                  <a:pt x="6044842" y="6550227"/>
                  <a:pt x="6042320" y="6542818"/>
                  <a:pt x="6040428" y="6535732"/>
                </a:cubicBezTo>
                <a:close/>
                <a:moveTo>
                  <a:pt x="6349990" y="6530970"/>
                </a:moveTo>
                <a:cubicBezTo>
                  <a:pt x="6356027" y="6530970"/>
                  <a:pt x="6356027" y="6530970"/>
                  <a:pt x="6356027" y="6530970"/>
                </a:cubicBezTo>
                <a:cubicBezTo>
                  <a:pt x="6367431" y="6530970"/>
                  <a:pt x="6373803" y="6535098"/>
                  <a:pt x="6373803" y="6544940"/>
                </a:cubicBezTo>
                <a:cubicBezTo>
                  <a:pt x="6373803" y="6557323"/>
                  <a:pt x="6364077" y="6559545"/>
                  <a:pt x="6352673" y="6559545"/>
                </a:cubicBezTo>
                <a:cubicBezTo>
                  <a:pt x="6349990" y="6559545"/>
                  <a:pt x="6349990" y="6559545"/>
                  <a:pt x="6349990" y="6559545"/>
                </a:cubicBezTo>
                <a:cubicBezTo>
                  <a:pt x="6349990" y="6530970"/>
                  <a:pt x="6349990" y="6530970"/>
                  <a:pt x="6349990" y="6530970"/>
                </a:cubicBezTo>
                <a:close/>
                <a:moveTo>
                  <a:pt x="6233231" y="6530970"/>
                </a:moveTo>
                <a:lnTo>
                  <a:pt x="6227579" y="6532269"/>
                </a:lnTo>
                <a:cubicBezTo>
                  <a:pt x="6227579" y="6532269"/>
                  <a:pt x="6227579" y="6532269"/>
                  <a:pt x="6227579" y="6533243"/>
                </a:cubicBezTo>
                <a:cubicBezTo>
                  <a:pt x="6231347" y="6533568"/>
                  <a:pt x="6235115" y="6536815"/>
                  <a:pt x="6235743" y="6540062"/>
                </a:cubicBezTo>
                <a:cubicBezTo>
                  <a:pt x="6236685" y="6544933"/>
                  <a:pt x="6233231" y="6549804"/>
                  <a:pt x="6228207" y="6550128"/>
                </a:cubicBezTo>
                <a:cubicBezTo>
                  <a:pt x="6228207" y="6550128"/>
                  <a:pt x="6228207" y="6550128"/>
                  <a:pt x="6225381" y="6537465"/>
                </a:cubicBezTo>
                <a:cubicBezTo>
                  <a:pt x="6225381" y="6537465"/>
                  <a:pt x="6225381" y="6537465"/>
                  <a:pt x="6226009" y="6535841"/>
                </a:cubicBezTo>
                <a:cubicBezTo>
                  <a:pt x="6226009" y="6535841"/>
                  <a:pt x="6226009" y="6535841"/>
                  <a:pt x="6226009" y="6534867"/>
                </a:cubicBezTo>
                <a:cubicBezTo>
                  <a:pt x="6226009" y="6534867"/>
                  <a:pt x="6226009" y="6534867"/>
                  <a:pt x="6220043" y="6536166"/>
                </a:cubicBezTo>
                <a:cubicBezTo>
                  <a:pt x="6220043" y="6536166"/>
                  <a:pt x="6220043" y="6536166"/>
                  <a:pt x="6220357" y="6537465"/>
                </a:cubicBezTo>
                <a:cubicBezTo>
                  <a:pt x="6220357" y="6537465"/>
                  <a:pt x="6220357" y="6537465"/>
                  <a:pt x="6222555" y="6538439"/>
                </a:cubicBezTo>
                <a:cubicBezTo>
                  <a:pt x="6222555" y="6538439"/>
                  <a:pt x="6222555" y="6538439"/>
                  <a:pt x="6225381" y="6551103"/>
                </a:cubicBezTo>
                <a:cubicBezTo>
                  <a:pt x="6221299" y="6552726"/>
                  <a:pt x="6216902" y="6550128"/>
                  <a:pt x="6215646" y="6545907"/>
                </a:cubicBezTo>
                <a:cubicBezTo>
                  <a:pt x="6215018" y="6542985"/>
                  <a:pt x="6215646" y="6540062"/>
                  <a:pt x="6217844" y="6538439"/>
                </a:cubicBezTo>
                <a:cubicBezTo>
                  <a:pt x="6217844" y="6538439"/>
                  <a:pt x="6217844" y="6538439"/>
                  <a:pt x="6217216" y="6537140"/>
                </a:cubicBezTo>
                <a:cubicBezTo>
                  <a:pt x="6217216" y="6537140"/>
                  <a:pt x="6217216" y="6537140"/>
                  <a:pt x="6211878" y="6538763"/>
                </a:cubicBezTo>
                <a:cubicBezTo>
                  <a:pt x="6212192" y="6541361"/>
                  <a:pt x="6212192" y="6542985"/>
                  <a:pt x="6212820" y="6545258"/>
                </a:cubicBezTo>
                <a:cubicBezTo>
                  <a:pt x="6215018" y="6553051"/>
                  <a:pt x="6219415" y="6559545"/>
                  <a:pt x="6229149" y="6556623"/>
                </a:cubicBezTo>
                <a:cubicBezTo>
                  <a:pt x="6238255" y="6554025"/>
                  <a:pt x="6240453" y="6546881"/>
                  <a:pt x="6238569" y="6539413"/>
                </a:cubicBezTo>
                <a:cubicBezTo>
                  <a:pt x="6237627" y="6535516"/>
                  <a:pt x="6236371" y="6533243"/>
                  <a:pt x="6233231" y="6530970"/>
                </a:cubicBezTo>
                <a:close/>
                <a:moveTo>
                  <a:pt x="4781637" y="6530970"/>
                </a:moveTo>
                <a:cubicBezTo>
                  <a:pt x="4785886" y="6530970"/>
                  <a:pt x="4789154" y="6531284"/>
                  <a:pt x="4791442" y="6531912"/>
                </a:cubicBezTo>
                <a:cubicBezTo>
                  <a:pt x="4797326" y="6533168"/>
                  <a:pt x="4800593" y="6538193"/>
                  <a:pt x="4800593" y="6544787"/>
                </a:cubicBezTo>
                <a:cubicBezTo>
                  <a:pt x="4800593" y="6549497"/>
                  <a:pt x="4798960" y="6553893"/>
                  <a:pt x="4795691" y="6556405"/>
                </a:cubicBezTo>
                <a:cubicBezTo>
                  <a:pt x="4792749" y="6558603"/>
                  <a:pt x="4788501" y="6559545"/>
                  <a:pt x="4780984" y="6559545"/>
                </a:cubicBezTo>
                <a:cubicBezTo>
                  <a:pt x="4779023" y="6559545"/>
                  <a:pt x="4778369" y="6558917"/>
                  <a:pt x="4778369" y="6556719"/>
                </a:cubicBezTo>
                <a:cubicBezTo>
                  <a:pt x="4778369" y="6553579"/>
                  <a:pt x="4778369" y="6553579"/>
                  <a:pt x="4778369" y="6553579"/>
                </a:cubicBezTo>
                <a:cubicBezTo>
                  <a:pt x="4778369" y="6549183"/>
                  <a:pt x="4778369" y="6549183"/>
                  <a:pt x="4778369" y="6549183"/>
                </a:cubicBezTo>
                <a:cubicBezTo>
                  <a:pt x="4778369" y="6535366"/>
                  <a:pt x="4778369" y="6535366"/>
                  <a:pt x="4778369" y="6535366"/>
                </a:cubicBezTo>
                <a:cubicBezTo>
                  <a:pt x="4778369" y="6532854"/>
                  <a:pt x="4778369" y="6532854"/>
                  <a:pt x="4778369" y="6532854"/>
                </a:cubicBezTo>
                <a:cubicBezTo>
                  <a:pt x="4778369" y="6531284"/>
                  <a:pt x="4779023" y="6530970"/>
                  <a:pt x="4781637" y="6530970"/>
                </a:cubicBezTo>
                <a:close/>
                <a:moveTo>
                  <a:pt x="5866586" y="6524620"/>
                </a:moveTo>
                <a:cubicBezTo>
                  <a:pt x="5866272" y="6524620"/>
                  <a:pt x="5866272" y="6524620"/>
                  <a:pt x="5864065" y="6525576"/>
                </a:cubicBezTo>
                <a:cubicBezTo>
                  <a:pt x="5864065" y="6525576"/>
                  <a:pt x="5864065" y="6525576"/>
                  <a:pt x="5857132" y="6528126"/>
                </a:cubicBezTo>
                <a:cubicBezTo>
                  <a:pt x="5854610" y="6529082"/>
                  <a:pt x="5853980" y="6530039"/>
                  <a:pt x="5853980" y="6532588"/>
                </a:cubicBezTo>
                <a:cubicBezTo>
                  <a:pt x="5853980" y="6534182"/>
                  <a:pt x="5853980" y="6535776"/>
                  <a:pt x="5853980" y="6537688"/>
                </a:cubicBezTo>
                <a:cubicBezTo>
                  <a:pt x="5854296" y="6541194"/>
                  <a:pt x="5854610" y="6545019"/>
                  <a:pt x="5854610" y="6545656"/>
                </a:cubicBezTo>
                <a:cubicBezTo>
                  <a:pt x="5854610" y="6547250"/>
                  <a:pt x="5853664" y="6548206"/>
                  <a:pt x="5851774" y="6548206"/>
                </a:cubicBezTo>
                <a:cubicBezTo>
                  <a:pt x="5851144" y="6548206"/>
                  <a:pt x="5850828" y="6548206"/>
                  <a:pt x="5850198" y="6547887"/>
                </a:cubicBezTo>
                <a:cubicBezTo>
                  <a:pt x="5848937" y="6547887"/>
                  <a:pt x="5847991" y="6547569"/>
                  <a:pt x="5847676" y="6547569"/>
                </a:cubicBezTo>
                <a:cubicBezTo>
                  <a:pt x="5846415" y="6547569"/>
                  <a:pt x="5846415" y="6547887"/>
                  <a:pt x="5845471" y="6550437"/>
                </a:cubicBezTo>
                <a:cubicBezTo>
                  <a:pt x="5845471" y="6550437"/>
                  <a:pt x="5845471" y="6550437"/>
                  <a:pt x="5843895" y="6554580"/>
                </a:cubicBezTo>
                <a:cubicBezTo>
                  <a:pt x="5843579" y="6555218"/>
                  <a:pt x="5843579" y="6555855"/>
                  <a:pt x="5843579" y="6556174"/>
                </a:cubicBezTo>
                <a:cubicBezTo>
                  <a:pt x="5843579" y="6556493"/>
                  <a:pt x="5843895" y="6556812"/>
                  <a:pt x="5844839" y="6556812"/>
                </a:cubicBezTo>
                <a:cubicBezTo>
                  <a:pt x="5844839" y="6556812"/>
                  <a:pt x="5845471" y="6556812"/>
                  <a:pt x="5846415" y="6556493"/>
                </a:cubicBezTo>
                <a:cubicBezTo>
                  <a:pt x="5846415" y="6556493"/>
                  <a:pt x="5846415" y="6556493"/>
                  <a:pt x="5849252" y="6556493"/>
                </a:cubicBezTo>
                <a:cubicBezTo>
                  <a:pt x="5850828" y="6556493"/>
                  <a:pt x="5850828" y="6556493"/>
                  <a:pt x="5851144" y="6556493"/>
                </a:cubicBezTo>
                <a:cubicBezTo>
                  <a:pt x="5853980" y="6556493"/>
                  <a:pt x="5853980" y="6556493"/>
                  <a:pt x="5853980" y="6563505"/>
                </a:cubicBezTo>
                <a:cubicBezTo>
                  <a:pt x="5853980" y="6563505"/>
                  <a:pt x="5853980" y="6563505"/>
                  <a:pt x="5853980" y="6579441"/>
                </a:cubicBezTo>
                <a:cubicBezTo>
                  <a:pt x="5853980" y="6581035"/>
                  <a:pt x="5853980" y="6582947"/>
                  <a:pt x="5853980" y="6585816"/>
                </a:cubicBezTo>
                <a:cubicBezTo>
                  <a:pt x="5853980" y="6585816"/>
                  <a:pt x="5853980" y="6585816"/>
                  <a:pt x="5853664" y="6592828"/>
                </a:cubicBezTo>
                <a:cubicBezTo>
                  <a:pt x="5853664" y="6603346"/>
                  <a:pt x="5858392" y="6607170"/>
                  <a:pt x="5870999" y="6607170"/>
                </a:cubicBezTo>
                <a:cubicBezTo>
                  <a:pt x="5876357" y="6607170"/>
                  <a:pt x="5883921" y="6605577"/>
                  <a:pt x="5885182" y="6604302"/>
                </a:cubicBezTo>
                <a:cubicBezTo>
                  <a:pt x="5885497" y="6603983"/>
                  <a:pt x="5886127" y="6598246"/>
                  <a:pt x="5886127" y="6596652"/>
                </a:cubicBezTo>
                <a:cubicBezTo>
                  <a:pt x="5886127" y="6596015"/>
                  <a:pt x="5886127" y="6595696"/>
                  <a:pt x="5885497" y="6595696"/>
                </a:cubicBezTo>
                <a:cubicBezTo>
                  <a:pt x="5885182" y="6595696"/>
                  <a:pt x="5884551" y="6595696"/>
                  <a:pt x="5883921" y="6596015"/>
                </a:cubicBezTo>
                <a:cubicBezTo>
                  <a:pt x="5879824" y="6596971"/>
                  <a:pt x="5877302" y="6597608"/>
                  <a:pt x="5874781" y="6597608"/>
                </a:cubicBezTo>
                <a:cubicBezTo>
                  <a:pt x="5871314" y="6597608"/>
                  <a:pt x="5869108" y="6596334"/>
                  <a:pt x="5868162" y="6594102"/>
                </a:cubicBezTo>
                <a:cubicBezTo>
                  <a:pt x="5866902" y="6591871"/>
                  <a:pt x="5866586" y="6588684"/>
                  <a:pt x="5866586" y="6579441"/>
                </a:cubicBezTo>
                <a:cubicBezTo>
                  <a:pt x="5866586" y="6579441"/>
                  <a:pt x="5866586" y="6579441"/>
                  <a:pt x="5866586" y="6561274"/>
                </a:cubicBezTo>
                <a:cubicBezTo>
                  <a:pt x="5866586" y="6556174"/>
                  <a:pt x="5866586" y="6556174"/>
                  <a:pt x="5870369" y="6556174"/>
                </a:cubicBezTo>
                <a:cubicBezTo>
                  <a:pt x="5871314" y="6556174"/>
                  <a:pt x="5871945" y="6556174"/>
                  <a:pt x="5874465" y="6556174"/>
                </a:cubicBezTo>
                <a:cubicBezTo>
                  <a:pt x="5876672" y="6556493"/>
                  <a:pt x="5877933" y="6556493"/>
                  <a:pt x="5878878" y="6556493"/>
                </a:cubicBezTo>
                <a:cubicBezTo>
                  <a:pt x="5881714" y="6556812"/>
                  <a:pt x="5881714" y="6556812"/>
                  <a:pt x="5882030" y="6556812"/>
                </a:cubicBezTo>
                <a:cubicBezTo>
                  <a:pt x="5883921" y="6556812"/>
                  <a:pt x="5884551" y="6556174"/>
                  <a:pt x="5885182" y="6553943"/>
                </a:cubicBezTo>
                <a:cubicBezTo>
                  <a:pt x="5886127" y="6550118"/>
                  <a:pt x="5886442" y="6549162"/>
                  <a:pt x="5886442" y="6548206"/>
                </a:cubicBezTo>
                <a:cubicBezTo>
                  <a:pt x="5886442" y="6547569"/>
                  <a:pt x="5886127" y="6547250"/>
                  <a:pt x="5885497" y="6547250"/>
                </a:cubicBezTo>
                <a:cubicBezTo>
                  <a:pt x="5885497" y="6547250"/>
                  <a:pt x="5885497" y="6547250"/>
                  <a:pt x="5884866" y="6547250"/>
                </a:cubicBezTo>
                <a:cubicBezTo>
                  <a:pt x="5883290" y="6547569"/>
                  <a:pt x="5881714" y="6547569"/>
                  <a:pt x="5879193" y="6547569"/>
                </a:cubicBezTo>
                <a:cubicBezTo>
                  <a:pt x="5879193" y="6547569"/>
                  <a:pt x="5879193" y="6547569"/>
                  <a:pt x="5870053" y="6547569"/>
                </a:cubicBezTo>
                <a:cubicBezTo>
                  <a:pt x="5866586" y="6547569"/>
                  <a:pt x="5866272" y="6547250"/>
                  <a:pt x="5866272" y="6545337"/>
                </a:cubicBezTo>
                <a:cubicBezTo>
                  <a:pt x="5866272" y="6542788"/>
                  <a:pt x="5866902" y="6532907"/>
                  <a:pt x="5867216" y="6530039"/>
                </a:cubicBezTo>
                <a:cubicBezTo>
                  <a:pt x="5867532" y="6528764"/>
                  <a:pt x="5867532" y="6527170"/>
                  <a:pt x="5867532" y="6526533"/>
                </a:cubicBezTo>
                <a:cubicBezTo>
                  <a:pt x="5867532" y="6525576"/>
                  <a:pt x="5867216" y="6524620"/>
                  <a:pt x="5866586" y="6524620"/>
                </a:cubicBezTo>
                <a:close/>
                <a:moveTo>
                  <a:pt x="5722976" y="6524620"/>
                </a:moveTo>
                <a:cubicBezTo>
                  <a:pt x="5722650" y="6524620"/>
                  <a:pt x="5722650" y="6524620"/>
                  <a:pt x="5720361" y="6525576"/>
                </a:cubicBezTo>
                <a:cubicBezTo>
                  <a:pt x="5720361" y="6525576"/>
                  <a:pt x="5720361" y="6525576"/>
                  <a:pt x="5712844" y="6528126"/>
                </a:cubicBezTo>
                <a:cubicBezTo>
                  <a:pt x="5710557" y="6529082"/>
                  <a:pt x="5709576" y="6530039"/>
                  <a:pt x="5709576" y="6532588"/>
                </a:cubicBezTo>
                <a:cubicBezTo>
                  <a:pt x="5709576" y="6534182"/>
                  <a:pt x="5709576" y="6535776"/>
                  <a:pt x="5709903" y="6537688"/>
                </a:cubicBezTo>
                <a:cubicBezTo>
                  <a:pt x="5710229" y="6541194"/>
                  <a:pt x="5710229" y="6545019"/>
                  <a:pt x="5710229" y="6545656"/>
                </a:cubicBezTo>
                <a:cubicBezTo>
                  <a:pt x="5710229" y="6547250"/>
                  <a:pt x="5709249" y="6548206"/>
                  <a:pt x="5707288" y="6548206"/>
                </a:cubicBezTo>
                <a:cubicBezTo>
                  <a:pt x="5706961" y="6548206"/>
                  <a:pt x="5706308" y="6548206"/>
                  <a:pt x="5705980" y="6547887"/>
                </a:cubicBezTo>
                <a:cubicBezTo>
                  <a:pt x="5704673" y="6547887"/>
                  <a:pt x="5703366" y="6547569"/>
                  <a:pt x="5703039" y="6547569"/>
                </a:cubicBezTo>
                <a:cubicBezTo>
                  <a:pt x="5702058" y="6547569"/>
                  <a:pt x="5701732" y="6547887"/>
                  <a:pt x="5700751" y="6550437"/>
                </a:cubicBezTo>
                <a:cubicBezTo>
                  <a:pt x="5700751" y="6550437"/>
                  <a:pt x="5700751" y="6550437"/>
                  <a:pt x="5699444" y="6554580"/>
                </a:cubicBezTo>
                <a:cubicBezTo>
                  <a:pt x="5699117" y="6555218"/>
                  <a:pt x="5699117" y="6555855"/>
                  <a:pt x="5699117" y="6556174"/>
                </a:cubicBezTo>
                <a:cubicBezTo>
                  <a:pt x="5699117" y="6556493"/>
                  <a:pt x="5699444" y="6556812"/>
                  <a:pt x="5700097" y="6556812"/>
                </a:cubicBezTo>
                <a:cubicBezTo>
                  <a:pt x="5700425" y="6556812"/>
                  <a:pt x="5701078" y="6556812"/>
                  <a:pt x="5701732" y="6556493"/>
                </a:cubicBezTo>
                <a:cubicBezTo>
                  <a:pt x="5701732" y="6556493"/>
                  <a:pt x="5701732" y="6556493"/>
                  <a:pt x="5705000" y="6556493"/>
                </a:cubicBezTo>
                <a:cubicBezTo>
                  <a:pt x="5706635" y="6556493"/>
                  <a:pt x="5706635" y="6556493"/>
                  <a:pt x="5706961" y="6556493"/>
                </a:cubicBezTo>
                <a:cubicBezTo>
                  <a:pt x="5709576" y="6556493"/>
                  <a:pt x="5709576" y="6556493"/>
                  <a:pt x="5709903" y="6563505"/>
                </a:cubicBezTo>
                <a:cubicBezTo>
                  <a:pt x="5709903" y="6563505"/>
                  <a:pt x="5709903" y="6563505"/>
                  <a:pt x="5709903" y="6579441"/>
                </a:cubicBezTo>
                <a:cubicBezTo>
                  <a:pt x="5709903" y="6581035"/>
                  <a:pt x="5709576" y="6582947"/>
                  <a:pt x="5709576" y="6585816"/>
                </a:cubicBezTo>
                <a:cubicBezTo>
                  <a:pt x="5709576" y="6585816"/>
                  <a:pt x="5709576" y="6585816"/>
                  <a:pt x="5709576" y="6592828"/>
                </a:cubicBezTo>
                <a:cubicBezTo>
                  <a:pt x="5709576" y="6603346"/>
                  <a:pt x="5714479" y="6607170"/>
                  <a:pt x="5727552" y="6607170"/>
                </a:cubicBezTo>
                <a:cubicBezTo>
                  <a:pt x="5733108" y="6607170"/>
                  <a:pt x="5740953" y="6605577"/>
                  <a:pt x="5741933" y="6604302"/>
                </a:cubicBezTo>
                <a:cubicBezTo>
                  <a:pt x="5742260" y="6603983"/>
                  <a:pt x="5743239" y="6598246"/>
                  <a:pt x="5743239" y="6596652"/>
                </a:cubicBezTo>
                <a:cubicBezTo>
                  <a:pt x="5743239" y="6596015"/>
                  <a:pt x="5742913" y="6595696"/>
                  <a:pt x="5742260" y="6595696"/>
                </a:cubicBezTo>
                <a:cubicBezTo>
                  <a:pt x="5742260" y="6595696"/>
                  <a:pt x="5741606" y="6595696"/>
                  <a:pt x="5740953" y="6596015"/>
                </a:cubicBezTo>
                <a:cubicBezTo>
                  <a:pt x="5736703" y="6596971"/>
                  <a:pt x="5734088" y="6597608"/>
                  <a:pt x="5731474" y="6597608"/>
                </a:cubicBezTo>
                <a:cubicBezTo>
                  <a:pt x="5727879" y="6597608"/>
                  <a:pt x="5725591" y="6596334"/>
                  <a:pt x="5724611" y="6594102"/>
                </a:cubicBezTo>
                <a:cubicBezTo>
                  <a:pt x="5723303" y="6591871"/>
                  <a:pt x="5723303" y="6588684"/>
                  <a:pt x="5723303" y="6579441"/>
                </a:cubicBezTo>
                <a:cubicBezTo>
                  <a:pt x="5723303" y="6579441"/>
                  <a:pt x="5723303" y="6579441"/>
                  <a:pt x="5723303" y="6561274"/>
                </a:cubicBezTo>
                <a:cubicBezTo>
                  <a:pt x="5723303" y="6556174"/>
                  <a:pt x="5723303" y="6556174"/>
                  <a:pt x="5726897" y="6556174"/>
                </a:cubicBezTo>
                <a:cubicBezTo>
                  <a:pt x="5727879" y="6556174"/>
                  <a:pt x="5728860" y="6556174"/>
                  <a:pt x="5731147" y="6556174"/>
                </a:cubicBezTo>
                <a:cubicBezTo>
                  <a:pt x="5733435" y="6556493"/>
                  <a:pt x="5734743" y="6556493"/>
                  <a:pt x="5735722" y="6556493"/>
                </a:cubicBezTo>
                <a:cubicBezTo>
                  <a:pt x="5738664" y="6556812"/>
                  <a:pt x="5738664" y="6556812"/>
                  <a:pt x="5738992" y="6556812"/>
                </a:cubicBezTo>
                <a:cubicBezTo>
                  <a:pt x="5740953" y="6556812"/>
                  <a:pt x="5741606" y="6556174"/>
                  <a:pt x="5742260" y="6553943"/>
                </a:cubicBezTo>
                <a:cubicBezTo>
                  <a:pt x="5743239" y="6550118"/>
                  <a:pt x="5743567" y="6549162"/>
                  <a:pt x="5743567" y="6548206"/>
                </a:cubicBezTo>
                <a:cubicBezTo>
                  <a:pt x="5743567" y="6547569"/>
                  <a:pt x="5743239" y="6547250"/>
                  <a:pt x="5742586" y="6547250"/>
                </a:cubicBezTo>
                <a:cubicBezTo>
                  <a:pt x="5742586" y="6547250"/>
                  <a:pt x="5742586" y="6547250"/>
                  <a:pt x="5741933" y="6547250"/>
                </a:cubicBezTo>
                <a:cubicBezTo>
                  <a:pt x="5740299" y="6547569"/>
                  <a:pt x="5738664" y="6547569"/>
                  <a:pt x="5736049" y="6547569"/>
                </a:cubicBezTo>
                <a:cubicBezTo>
                  <a:pt x="5736049" y="6547569"/>
                  <a:pt x="5736049" y="6547569"/>
                  <a:pt x="5726571" y="6547569"/>
                </a:cubicBezTo>
                <a:cubicBezTo>
                  <a:pt x="5723303" y="6547569"/>
                  <a:pt x="5722650" y="6547250"/>
                  <a:pt x="5722650" y="6545337"/>
                </a:cubicBezTo>
                <a:cubicBezTo>
                  <a:pt x="5722650" y="6542788"/>
                  <a:pt x="5723303" y="6532907"/>
                  <a:pt x="5723630" y="6530039"/>
                </a:cubicBezTo>
                <a:cubicBezTo>
                  <a:pt x="5723957" y="6528764"/>
                  <a:pt x="5724283" y="6527170"/>
                  <a:pt x="5724283" y="6526533"/>
                </a:cubicBezTo>
                <a:cubicBezTo>
                  <a:pt x="5724283" y="6525576"/>
                  <a:pt x="5723630" y="6524620"/>
                  <a:pt x="5722976" y="6524620"/>
                </a:cubicBezTo>
                <a:close/>
                <a:moveTo>
                  <a:pt x="6761983" y="6523032"/>
                </a:moveTo>
                <a:cubicBezTo>
                  <a:pt x="6760371" y="6523032"/>
                  <a:pt x="6760371" y="6523662"/>
                  <a:pt x="6760371" y="6524608"/>
                </a:cubicBezTo>
                <a:cubicBezTo>
                  <a:pt x="6760371" y="6526183"/>
                  <a:pt x="6760371" y="6526183"/>
                  <a:pt x="6760371" y="6526183"/>
                </a:cubicBezTo>
                <a:cubicBezTo>
                  <a:pt x="6760371" y="6528389"/>
                  <a:pt x="6761016" y="6528704"/>
                  <a:pt x="6763594" y="6529335"/>
                </a:cubicBezTo>
                <a:cubicBezTo>
                  <a:pt x="6769074" y="6530910"/>
                  <a:pt x="6769074" y="6530910"/>
                  <a:pt x="6769074" y="6530910"/>
                </a:cubicBezTo>
                <a:cubicBezTo>
                  <a:pt x="6769074" y="6551078"/>
                  <a:pt x="6769074" y="6551078"/>
                  <a:pt x="6769074" y="6551078"/>
                </a:cubicBezTo>
                <a:cubicBezTo>
                  <a:pt x="6767140" y="6549188"/>
                  <a:pt x="6762627" y="6546667"/>
                  <a:pt x="6755858" y="6546667"/>
                </a:cubicBezTo>
                <a:cubicBezTo>
                  <a:pt x="6742643" y="6546667"/>
                  <a:pt x="6727815" y="6555805"/>
                  <a:pt x="6727815" y="6578809"/>
                </a:cubicBezTo>
                <a:cubicBezTo>
                  <a:pt x="6727815" y="6598662"/>
                  <a:pt x="6739097" y="6607170"/>
                  <a:pt x="6750379" y="6607170"/>
                </a:cubicBezTo>
                <a:cubicBezTo>
                  <a:pt x="6757470" y="6607170"/>
                  <a:pt x="6763272" y="6603704"/>
                  <a:pt x="6769074" y="6597717"/>
                </a:cubicBezTo>
                <a:cubicBezTo>
                  <a:pt x="6769074" y="6602443"/>
                  <a:pt x="6769074" y="6602443"/>
                  <a:pt x="6769074" y="6602443"/>
                </a:cubicBezTo>
                <a:cubicBezTo>
                  <a:pt x="6769074" y="6604334"/>
                  <a:pt x="6769719" y="6605595"/>
                  <a:pt x="6771975" y="6605595"/>
                </a:cubicBezTo>
                <a:cubicBezTo>
                  <a:pt x="6789704" y="6605595"/>
                  <a:pt x="6789704" y="6605595"/>
                  <a:pt x="6789704" y="6605595"/>
                </a:cubicBezTo>
                <a:cubicBezTo>
                  <a:pt x="6791315" y="6605595"/>
                  <a:pt x="6791315" y="6604649"/>
                  <a:pt x="6791315" y="6603704"/>
                </a:cubicBezTo>
                <a:cubicBezTo>
                  <a:pt x="6791315" y="6602128"/>
                  <a:pt x="6791315" y="6602128"/>
                  <a:pt x="6791315" y="6602128"/>
                </a:cubicBezTo>
                <a:cubicBezTo>
                  <a:pt x="6791315" y="6599922"/>
                  <a:pt x="6790671" y="6599922"/>
                  <a:pt x="6788092" y="6598977"/>
                </a:cubicBezTo>
                <a:cubicBezTo>
                  <a:pt x="6782612" y="6597401"/>
                  <a:pt x="6782612" y="6597401"/>
                  <a:pt x="6782612" y="6597401"/>
                </a:cubicBezTo>
                <a:cubicBezTo>
                  <a:pt x="6782612" y="6525553"/>
                  <a:pt x="6782612" y="6525553"/>
                  <a:pt x="6782612" y="6525553"/>
                </a:cubicBezTo>
                <a:cubicBezTo>
                  <a:pt x="6782612" y="6523978"/>
                  <a:pt x="6781968" y="6523032"/>
                  <a:pt x="6779711" y="6523032"/>
                </a:cubicBezTo>
                <a:cubicBezTo>
                  <a:pt x="6761983" y="6523032"/>
                  <a:pt x="6761983" y="6523032"/>
                  <a:pt x="6761983" y="6523032"/>
                </a:cubicBezTo>
                <a:close/>
                <a:moveTo>
                  <a:pt x="6526219" y="6523032"/>
                </a:moveTo>
                <a:cubicBezTo>
                  <a:pt x="6524936" y="6523032"/>
                  <a:pt x="6524615" y="6523662"/>
                  <a:pt x="6524615" y="6524608"/>
                </a:cubicBezTo>
                <a:cubicBezTo>
                  <a:pt x="6524615" y="6526183"/>
                  <a:pt x="6524615" y="6526183"/>
                  <a:pt x="6524615" y="6526183"/>
                </a:cubicBezTo>
                <a:cubicBezTo>
                  <a:pt x="6524615" y="6528389"/>
                  <a:pt x="6525577" y="6528704"/>
                  <a:pt x="6527822" y="6529335"/>
                </a:cubicBezTo>
                <a:cubicBezTo>
                  <a:pt x="6533595" y="6530910"/>
                  <a:pt x="6533595" y="6530910"/>
                  <a:pt x="6533595" y="6530910"/>
                </a:cubicBezTo>
                <a:cubicBezTo>
                  <a:pt x="6533595" y="6598032"/>
                  <a:pt x="6533595" y="6598032"/>
                  <a:pt x="6533595" y="6598032"/>
                </a:cubicBezTo>
                <a:cubicBezTo>
                  <a:pt x="6533595" y="6599607"/>
                  <a:pt x="6533595" y="6600868"/>
                  <a:pt x="6535840" y="6602128"/>
                </a:cubicBezTo>
                <a:cubicBezTo>
                  <a:pt x="6539688" y="6604649"/>
                  <a:pt x="6548989" y="6607170"/>
                  <a:pt x="6557648" y="6607170"/>
                </a:cubicBezTo>
                <a:cubicBezTo>
                  <a:pt x="6576891" y="6607170"/>
                  <a:pt x="6588115" y="6593935"/>
                  <a:pt x="6588115" y="6574713"/>
                </a:cubicBezTo>
                <a:cubicBezTo>
                  <a:pt x="6588115" y="6555175"/>
                  <a:pt x="6576570" y="6546667"/>
                  <a:pt x="6565666" y="6546667"/>
                </a:cubicBezTo>
                <a:cubicBezTo>
                  <a:pt x="6558610" y="6546667"/>
                  <a:pt x="6552517" y="6550133"/>
                  <a:pt x="6546744" y="6555805"/>
                </a:cubicBezTo>
                <a:cubicBezTo>
                  <a:pt x="6546744" y="6525553"/>
                  <a:pt x="6546744" y="6525553"/>
                  <a:pt x="6546744" y="6525553"/>
                </a:cubicBezTo>
                <a:cubicBezTo>
                  <a:pt x="6546744" y="6523978"/>
                  <a:pt x="6546103" y="6523032"/>
                  <a:pt x="6544178" y="6523032"/>
                </a:cubicBezTo>
                <a:cubicBezTo>
                  <a:pt x="6526219" y="6523032"/>
                  <a:pt x="6526219" y="6523032"/>
                  <a:pt x="6526219" y="6523032"/>
                </a:cubicBezTo>
                <a:close/>
                <a:moveTo>
                  <a:pt x="6497290" y="6523032"/>
                </a:moveTo>
                <a:cubicBezTo>
                  <a:pt x="6496032" y="6523032"/>
                  <a:pt x="6495718" y="6523662"/>
                  <a:pt x="6495718" y="6524608"/>
                </a:cubicBezTo>
                <a:cubicBezTo>
                  <a:pt x="6495718" y="6526183"/>
                  <a:pt x="6495718" y="6526183"/>
                  <a:pt x="6495718" y="6526183"/>
                </a:cubicBezTo>
                <a:cubicBezTo>
                  <a:pt x="6495718" y="6528389"/>
                  <a:pt x="6496347" y="6528704"/>
                  <a:pt x="6498861" y="6529335"/>
                </a:cubicBezTo>
                <a:cubicBezTo>
                  <a:pt x="6504518" y="6530910"/>
                  <a:pt x="6504518" y="6530910"/>
                  <a:pt x="6504518" y="6530910"/>
                </a:cubicBezTo>
                <a:cubicBezTo>
                  <a:pt x="6504518" y="6551078"/>
                  <a:pt x="6504518" y="6551078"/>
                  <a:pt x="6504518" y="6551078"/>
                </a:cubicBezTo>
                <a:cubicBezTo>
                  <a:pt x="6502632" y="6549188"/>
                  <a:pt x="6497918" y="6546667"/>
                  <a:pt x="6491318" y="6546667"/>
                </a:cubicBezTo>
                <a:cubicBezTo>
                  <a:pt x="6478747" y="6546667"/>
                  <a:pt x="6464290" y="6555805"/>
                  <a:pt x="6464290" y="6578809"/>
                </a:cubicBezTo>
                <a:cubicBezTo>
                  <a:pt x="6464290" y="6598662"/>
                  <a:pt x="6475290" y="6607170"/>
                  <a:pt x="6485976" y="6607170"/>
                </a:cubicBezTo>
                <a:cubicBezTo>
                  <a:pt x="6492890" y="6607170"/>
                  <a:pt x="6498861" y="6603704"/>
                  <a:pt x="6504518" y="6597717"/>
                </a:cubicBezTo>
                <a:cubicBezTo>
                  <a:pt x="6504518" y="6602443"/>
                  <a:pt x="6504518" y="6602443"/>
                  <a:pt x="6504518" y="6602443"/>
                </a:cubicBezTo>
                <a:cubicBezTo>
                  <a:pt x="6504518" y="6604334"/>
                  <a:pt x="6505147" y="6605595"/>
                  <a:pt x="6507346" y="6605595"/>
                </a:cubicBezTo>
                <a:cubicBezTo>
                  <a:pt x="6524632" y="6605595"/>
                  <a:pt x="6524632" y="6605595"/>
                  <a:pt x="6524632" y="6605595"/>
                </a:cubicBezTo>
                <a:cubicBezTo>
                  <a:pt x="6525889" y="6605595"/>
                  <a:pt x="6526203" y="6604649"/>
                  <a:pt x="6526203" y="6603704"/>
                </a:cubicBezTo>
                <a:cubicBezTo>
                  <a:pt x="6526203" y="6602128"/>
                  <a:pt x="6526203" y="6602128"/>
                  <a:pt x="6526203" y="6602128"/>
                </a:cubicBezTo>
                <a:cubicBezTo>
                  <a:pt x="6526203" y="6599922"/>
                  <a:pt x="6525575" y="6599922"/>
                  <a:pt x="6523060" y="6598977"/>
                </a:cubicBezTo>
                <a:cubicBezTo>
                  <a:pt x="6517403" y="6597401"/>
                  <a:pt x="6517403" y="6597401"/>
                  <a:pt x="6517403" y="6597401"/>
                </a:cubicBezTo>
                <a:cubicBezTo>
                  <a:pt x="6517403" y="6525553"/>
                  <a:pt x="6517403" y="6525553"/>
                  <a:pt x="6517403" y="6525553"/>
                </a:cubicBezTo>
                <a:cubicBezTo>
                  <a:pt x="6517403" y="6523978"/>
                  <a:pt x="6516775" y="6523032"/>
                  <a:pt x="6514575" y="6523032"/>
                </a:cubicBezTo>
                <a:cubicBezTo>
                  <a:pt x="6497290" y="6523032"/>
                  <a:pt x="6497290" y="6523032"/>
                  <a:pt x="6497290" y="6523032"/>
                </a:cubicBezTo>
                <a:close/>
                <a:moveTo>
                  <a:pt x="6329353" y="6523032"/>
                </a:moveTo>
                <a:cubicBezTo>
                  <a:pt x="6328083" y="6523032"/>
                  <a:pt x="6327765" y="6523662"/>
                  <a:pt x="6327765" y="6524608"/>
                </a:cubicBezTo>
                <a:cubicBezTo>
                  <a:pt x="6327765" y="6527128"/>
                  <a:pt x="6327765" y="6527128"/>
                  <a:pt x="6327765" y="6527128"/>
                </a:cubicBezTo>
                <a:cubicBezTo>
                  <a:pt x="6327765" y="6529019"/>
                  <a:pt x="6328400" y="6529019"/>
                  <a:pt x="6330940" y="6529964"/>
                </a:cubicBezTo>
                <a:cubicBezTo>
                  <a:pt x="6336020" y="6531224"/>
                  <a:pt x="6336020" y="6531224"/>
                  <a:pt x="6336020" y="6531224"/>
                </a:cubicBezTo>
                <a:cubicBezTo>
                  <a:pt x="6336020" y="6597075"/>
                  <a:pt x="6336020" y="6597075"/>
                  <a:pt x="6336020" y="6597075"/>
                </a:cubicBezTo>
                <a:cubicBezTo>
                  <a:pt x="6330940" y="6598335"/>
                  <a:pt x="6330940" y="6598335"/>
                  <a:pt x="6330940" y="6598335"/>
                </a:cubicBezTo>
                <a:cubicBezTo>
                  <a:pt x="6328400" y="6599281"/>
                  <a:pt x="6327765" y="6599281"/>
                  <a:pt x="6327765" y="6601171"/>
                </a:cubicBezTo>
                <a:cubicBezTo>
                  <a:pt x="6327765" y="6603692"/>
                  <a:pt x="6327765" y="6603692"/>
                  <a:pt x="6327765" y="6603692"/>
                </a:cubicBezTo>
                <a:cubicBezTo>
                  <a:pt x="6327765" y="6604637"/>
                  <a:pt x="6328083" y="6605582"/>
                  <a:pt x="6329353" y="6605582"/>
                </a:cubicBezTo>
                <a:cubicBezTo>
                  <a:pt x="6357928" y="6605582"/>
                  <a:pt x="6357928" y="6605582"/>
                  <a:pt x="6357928" y="6605582"/>
                </a:cubicBezTo>
                <a:cubicBezTo>
                  <a:pt x="6359198" y="6605582"/>
                  <a:pt x="6359515" y="6604637"/>
                  <a:pt x="6359515" y="6603692"/>
                </a:cubicBezTo>
                <a:cubicBezTo>
                  <a:pt x="6359515" y="6601171"/>
                  <a:pt x="6359515" y="6601171"/>
                  <a:pt x="6359515" y="6601171"/>
                </a:cubicBezTo>
                <a:cubicBezTo>
                  <a:pt x="6359515" y="6599281"/>
                  <a:pt x="6358880" y="6599281"/>
                  <a:pt x="6356340" y="6598335"/>
                </a:cubicBezTo>
                <a:cubicBezTo>
                  <a:pt x="6350943" y="6597075"/>
                  <a:pt x="6350943" y="6597075"/>
                  <a:pt x="6350943" y="6597075"/>
                </a:cubicBezTo>
                <a:cubicBezTo>
                  <a:pt x="6350943" y="6565883"/>
                  <a:pt x="6350943" y="6565883"/>
                  <a:pt x="6350943" y="6565883"/>
                </a:cubicBezTo>
                <a:cubicBezTo>
                  <a:pt x="6358563" y="6565883"/>
                  <a:pt x="6358563" y="6565883"/>
                  <a:pt x="6358563" y="6565883"/>
                </a:cubicBezTo>
                <a:cubicBezTo>
                  <a:pt x="6363960" y="6578171"/>
                  <a:pt x="6375708" y="6598335"/>
                  <a:pt x="6379518" y="6603377"/>
                </a:cubicBezTo>
                <a:cubicBezTo>
                  <a:pt x="6380788" y="6605267"/>
                  <a:pt x="6381423" y="6605582"/>
                  <a:pt x="6383328" y="6605582"/>
                </a:cubicBezTo>
                <a:cubicBezTo>
                  <a:pt x="6399203" y="6605582"/>
                  <a:pt x="6399203" y="6605582"/>
                  <a:pt x="6399203" y="6605582"/>
                </a:cubicBezTo>
                <a:cubicBezTo>
                  <a:pt x="6400790" y="6605582"/>
                  <a:pt x="6400790" y="6604637"/>
                  <a:pt x="6400790" y="6603692"/>
                </a:cubicBezTo>
                <a:cubicBezTo>
                  <a:pt x="6400790" y="6601171"/>
                  <a:pt x="6400790" y="6601171"/>
                  <a:pt x="6400790" y="6601171"/>
                </a:cubicBezTo>
                <a:cubicBezTo>
                  <a:pt x="6400790" y="6598966"/>
                  <a:pt x="6399838" y="6598966"/>
                  <a:pt x="6397615" y="6598335"/>
                </a:cubicBezTo>
                <a:cubicBezTo>
                  <a:pt x="6394440" y="6597705"/>
                  <a:pt x="6393805" y="6597075"/>
                  <a:pt x="6390948" y="6593609"/>
                </a:cubicBezTo>
                <a:cubicBezTo>
                  <a:pt x="6387138" y="6588253"/>
                  <a:pt x="6377930" y="6575020"/>
                  <a:pt x="6372533" y="6563677"/>
                </a:cubicBezTo>
                <a:cubicBezTo>
                  <a:pt x="6382375" y="6560211"/>
                  <a:pt x="6389995" y="6553280"/>
                  <a:pt x="6389995" y="6542252"/>
                </a:cubicBezTo>
                <a:cubicBezTo>
                  <a:pt x="6389995" y="6526498"/>
                  <a:pt x="6374755" y="6523032"/>
                  <a:pt x="6361103" y="6523032"/>
                </a:cubicBezTo>
                <a:cubicBezTo>
                  <a:pt x="6329353" y="6523032"/>
                  <a:pt x="6329353" y="6523032"/>
                  <a:pt x="6329353" y="6523032"/>
                </a:cubicBezTo>
                <a:close/>
                <a:moveTo>
                  <a:pt x="5251445" y="6523032"/>
                </a:moveTo>
                <a:cubicBezTo>
                  <a:pt x="5250175" y="6523032"/>
                  <a:pt x="5249858" y="6523662"/>
                  <a:pt x="5249858" y="6524923"/>
                </a:cubicBezTo>
                <a:cubicBezTo>
                  <a:pt x="5249858" y="6524923"/>
                  <a:pt x="5249858" y="6524923"/>
                  <a:pt x="5249858" y="6527129"/>
                </a:cubicBezTo>
                <a:cubicBezTo>
                  <a:pt x="5249858" y="6529020"/>
                  <a:pt x="5250491" y="6529335"/>
                  <a:pt x="5253033" y="6529965"/>
                </a:cubicBezTo>
                <a:cubicBezTo>
                  <a:pt x="5256526" y="6530910"/>
                  <a:pt x="5257478" y="6531856"/>
                  <a:pt x="5257478" y="6534692"/>
                </a:cubicBezTo>
                <a:cubicBezTo>
                  <a:pt x="5257795" y="6539419"/>
                  <a:pt x="5257795" y="6547927"/>
                  <a:pt x="5257795" y="6555175"/>
                </a:cubicBezTo>
                <a:cubicBezTo>
                  <a:pt x="5257795" y="6555175"/>
                  <a:pt x="5257795" y="6555175"/>
                  <a:pt x="5257795" y="6566834"/>
                </a:cubicBezTo>
                <a:cubicBezTo>
                  <a:pt x="5257795" y="6583851"/>
                  <a:pt x="5258430" y="6589208"/>
                  <a:pt x="5260971" y="6594250"/>
                </a:cubicBezTo>
                <a:cubicBezTo>
                  <a:pt x="5265097" y="6602759"/>
                  <a:pt x="5274623" y="6607170"/>
                  <a:pt x="5288594" y="6607170"/>
                </a:cubicBezTo>
                <a:cubicBezTo>
                  <a:pt x="5306374" y="6607170"/>
                  <a:pt x="5317168" y="6600553"/>
                  <a:pt x="5320026" y="6587633"/>
                </a:cubicBezTo>
                <a:cubicBezTo>
                  <a:pt x="5320977" y="6583536"/>
                  <a:pt x="5321295" y="6580385"/>
                  <a:pt x="5321295" y="6566519"/>
                </a:cubicBezTo>
                <a:cubicBezTo>
                  <a:pt x="5321295" y="6566519"/>
                  <a:pt x="5321295" y="6566519"/>
                  <a:pt x="5321295" y="6555175"/>
                </a:cubicBezTo>
                <a:cubicBezTo>
                  <a:pt x="5321295" y="6548557"/>
                  <a:pt x="5321295" y="6538788"/>
                  <a:pt x="5321295" y="6534692"/>
                </a:cubicBezTo>
                <a:cubicBezTo>
                  <a:pt x="5321612" y="6531856"/>
                  <a:pt x="5322248" y="6530910"/>
                  <a:pt x="5326057" y="6529965"/>
                </a:cubicBezTo>
                <a:cubicBezTo>
                  <a:pt x="5328598" y="6529335"/>
                  <a:pt x="5329233" y="6529020"/>
                  <a:pt x="5329233" y="6527129"/>
                </a:cubicBezTo>
                <a:cubicBezTo>
                  <a:pt x="5329233" y="6527129"/>
                  <a:pt x="5329233" y="6527129"/>
                  <a:pt x="5329233" y="6524923"/>
                </a:cubicBezTo>
                <a:cubicBezTo>
                  <a:pt x="5329233" y="6523662"/>
                  <a:pt x="5328915" y="6523032"/>
                  <a:pt x="5327646" y="6523032"/>
                </a:cubicBezTo>
                <a:cubicBezTo>
                  <a:pt x="5327011" y="6523032"/>
                  <a:pt x="5325105" y="6523032"/>
                  <a:pt x="5323201" y="6523347"/>
                </a:cubicBezTo>
                <a:cubicBezTo>
                  <a:pt x="5320977" y="6523347"/>
                  <a:pt x="5318755" y="6523662"/>
                  <a:pt x="5316216" y="6523662"/>
                </a:cubicBezTo>
                <a:cubicBezTo>
                  <a:pt x="5314310" y="6523662"/>
                  <a:pt x="5312087" y="6523347"/>
                  <a:pt x="5309866" y="6523347"/>
                </a:cubicBezTo>
                <a:cubicBezTo>
                  <a:pt x="5307960" y="6523032"/>
                  <a:pt x="5306056" y="6523032"/>
                  <a:pt x="5305421" y="6523032"/>
                </a:cubicBezTo>
                <a:cubicBezTo>
                  <a:pt x="5304150" y="6523032"/>
                  <a:pt x="5303833" y="6523662"/>
                  <a:pt x="5303833" y="6524923"/>
                </a:cubicBezTo>
                <a:cubicBezTo>
                  <a:pt x="5303833" y="6524923"/>
                  <a:pt x="5303833" y="6524923"/>
                  <a:pt x="5303833" y="6527129"/>
                </a:cubicBezTo>
                <a:cubicBezTo>
                  <a:pt x="5303833" y="6529020"/>
                  <a:pt x="5304150" y="6529335"/>
                  <a:pt x="5307008" y="6529965"/>
                </a:cubicBezTo>
                <a:cubicBezTo>
                  <a:pt x="5310817" y="6530910"/>
                  <a:pt x="5311453" y="6531856"/>
                  <a:pt x="5311453" y="6534692"/>
                </a:cubicBezTo>
                <a:cubicBezTo>
                  <a:pt x="5311771" y="6539104"/>
                  <a:pt x="5311771" y="6548242"/>
                  <a:pt x="5311771" y="6555175"/>
                </a:cubicBezTo>
                <a:cubicBezTo>
                  <a:pt x="5311771" y="6555175"/>
                  <a:pt x="5311771" y="6555175"/>
                  <a:pt x="5311771" y="6566834"/>
                </a:cubicBezTo>
                <a:cubicBezTo>
                  <a:pt x="5311771" y="6581645"/>
                  <a:pt x="5311771" y="6583221"/>
                  <a:pt x="5310183" y="6587633"/>
                </a:cubicBezTo>
                <a:cubicBezTo>
                  <a:pt x="5307960" y="6594880"/>
                  <a:pt x="5300975" y="6598662"/>
                  <a:pt x="5291767" y="6598662"/>
                </a:cubicBezTo>
                <a:cubicBezTo>
                  <a:pt x="5283829" y="6598662"/>
                  <a:pt x="5277481" y="6595511"/>
                  <a:pt x="5274305" y="6589838"/>
                </a:cubicBezTo>
                <a:cubicBezTo>
                  <a:pt x="5272400" y="6586057"/>
                  <a:pt x="5271765" y="6581015"/>
                  <a:pt x="5271765" y="6567465"/>
                </a:cubicBezTo>
                <a:cubicBezTo>
                  <a:pt x="5271765" y="6567465"/>
                  <a:pt x="5271765" y="6567465"/>
                  <a:pt x="5271765" y="6555175"/>
                </a:cubicBezTo>
                <a:cubicBezTo>
                  <a:pt x="5271765" y="6548872"/>
                  <a:pt x="5272083" y="6538473"/>
                  <a:pt x="5272083" y="6534692"/>
                </a:cubicBezTo>
                <a:cubicBezTo>
                  <a:pt x="5272083" y="6531856"/>
                  <a:pt x="5273035" y="6530910"/>
                  <a:pt x="5276846" y="6529965"/>
                </a:cubicBezTo>
                <a:cubicBezTo>
                  <a:pt x="5279383" y="6529335"/>
                  <a:pt x="5279703" y="6529020"/>
                  <a:pt x="5279703" y="6527129"/>
                </a:cubicBezTo>
                <a:cubicBezTo>
                  <a:pt x="5279703" y="6527129"/>
                  <a:pt x="5279703" y="6527129"/>
                  <a:pt x="5279703" y="6524923"/>
                </a:cubicBezTo>
                <a:cubicBezTo>
                  <a:pt x="5279703" y="6523662"/>
                  <a:pt x="5279383" y="6523032"/>
                  <a:pt x="5278115" y="6523032"/>
                </a:cubicBezTo>
                <a:cubicBezTo>
                  <a:pt x="5277481" y="6523032"/>
                  <a:pt x="5275574" y="6523032"/>
                  <a:pt x="5273669" y="6523347"/>
                </a:cubicBezTo>
                <a:cubicBezTo>
                  <a:pt x="5271446" y="6523347"/>
                  <a:pt x="5268907" y="6523662"/>
                  <a:pt x="5264462" y="6523662"/>
                </a:cubicBezTo>
                <a:cubicBezTo>
                  <a:pt x="5261287" y="6523662"/>
                  <a:pt x="5258113" y="6523347"/>
                  <a:pt x="5255891" y="6523347"/>
                </a:cubicBezTo>
                <a:cubicBezTo>
                  <a:pt x="5253984" y="6523032"/>
                  <a:pt x="5252081" y="6523032"/>
                  <a:pt x="5251445" y="6523032"/>
                </a:cubicBezTo>
                <a:close/>
                <a:moveTo>
                  <a:pt x="4757415" y="6523032"/>
                </a:moveTo>
                <a:cubicBezTo>
                  <a:pt x="4756463" y="6523032"/>
                  <a:pt x="4756144" y="6523660"/>
                  <a:pt x="4756144" y="6524916"/>
                </a:cubicBezTo>
                <a:cubicBezTo>
                  <a:pt x="4756144" y="6527113"/>
                  <a:pt x="4756144" y="6527113"/>
                  <a:pt x="4756144" y="6527113"/>
                </a:cubicBezTo>
                <a:cubicBezTo>
                  <a:pt x="4756144" y="6528996"/>
                  <a:pt x="4756780" y="6529310"/>
                  <a:pt x="4759319" y="6529938"/>
                </a:cubicBezTo>
                <a:cubicBezTo>
                  <a:pt x="4762812" y="6530879"/>
                  <a:pt x="4763764" y="6531821"/>
                  <a:pt x="4764082" y="6534646"/>
                </a:cubicBezTo>
                <a:cubicBezTo>
                  <a:pt x="4764082" y="6539354"/>
                  <a:pt x="4764082" y="6547829"/>
                  <a:pt x="4764082" y="6555048"/>
                </a:cubicBezTo>
                <a:cubicBezTo>
                  <a:pt x="4764082" y="6573881"/>
                  <a:pt x="4764082" y="6573881"/>
                  <a:pt x="4764082" y="6573881"/>
                </a:cubicBezTo>
                <a:cubicBezTo>
                  <a:pt x="4764082" y="6581100"/>
                  <a:pt x="4764082" y="6589574"/>
                  <a:pt x="4764082" y="6593969"/>
                </a:cubicBezTo>
                <a:cubicBezTo>
                  <a:pt x="4763764" y="6596794"/>
                  <a:pt x="4762812" y="6597735"/>
                  <a:pt x="4759319" y="6598677"/>
                </a:cubicBezTo>
                <a:cubicBezTo>
                  <a:pt x="4756780" y="6599305"/>
                  <a:pt x="4756144" y="6599619"/>
                  <a:pt x="4756144" y="6601502"/>
                </a:cubicBezTo>
                <a:cubicBezTo>
                  <a:pt x="4756144" y="6603699"/>
                  <a:pt x="4756144" y="6603699"/>
                  <a:pt x="4756144" y="6603699"/>
                </a:cubicBezTo>
                <a:cubicBezTo>
                  <a:pt x="4756144" y="6605268"/>
                  <a:pt x="4756463" y="6605582"/>
                  <a:pt x="4757732" y="6605582"/>
                </a:cubicBezTo>
                <a:cubicBezTo>
                  <a:pt x="4758367" y="6605582"/>
                  <a:pt x="4760273" y="6605582"/>
                  <a:pt x="4762177" y="6605268"/>
                </a:cubicBezTo>
                <a:cubicBezTo>
                  <a:pt x="4764399" y="6605268"/>
                  <a:pt x="4767258" y="6605268"/>
                  <a:pt x="4771384" y="6605268"/>
                </a:cubicBezTo>
                <a:cubicBezTo>
                  <a:pt x="4774876" y="6605268"/>
                  <a:pt x="4778369" y="6605268"/>
                  <a:pt x="4780273" y="6605268"/>
                </a:cubicBezTo>
                <a:cubicBezTo>
                  <a:pt x="4782179" y="6605582"/>
                  <a:pt x="4784084" y="6605582"/>
                  <a:pt x="4784718" y="6605582"/>
                </a:cubicBezTo>
                <a:cubicBezTo>
                  <a:pt x="4785988" y="6605582"/>
                  <a:pt x="4786306" y="6605268"/>
                  <a:pt x="4786306" y="6603699"/>
                </a:cubicBezTo>
                <a:cubicBezTo>
                  <a:pt x="4786306" y="6601502"/>
                  <a:pt x="4786306" y="6601502"/>
                  <a:pt x="4786306" y="6601502"/>
                </a:cubicBezTo>
                <a:cubicBezTo>
                  <a:pt x="4786306" y="6599619"/>
                  <a:pt x="4785988" y="6599305"/>
                  <a:pt x="4783449" y="6598677"/>
                </a:cubicBezTo>
                <a:cubicBezTo>
                  <a:pt x="4779639" y="6597735"/>
                  <a:pt x="4778687" y="6596794"/>
                  <a:pt x="4778687" y="6593969"/>
                </a:cubicBezTo>
                <a:cubicBezTo>
                  <a:pt x="4778369" y="6590202"/>
                  <a:pt x="4778369" y="6579844"/>
                  <a:pt x="4778369" y="6573881"/>
                </a:cubicBezTo>
                <a:cubicBezTo>
                  <a:pt x="4778369" y="6568231"/>
                  <a:pt x="4778369" y="6568231"/>
                  <a:pt x="4778369" y="6568231"/>
                </a:cubicBezTo>
                <a:cubicBezTo>
                  <a:pt x="4778369" y="6566975"/>
                  <a:pt x="4779003" y="6566034"/>
                  <a:pt x="4779639" y="6566034"/>
                </a:cubicBezTo>
                <a:cubicBezTo>
                  <a:pt x="4781543" y="6566347"/>
                  <a:pt x="4781543" y="6566347"/>
                  <a:pt x="4781543" y="6566347"/>
                </a:cubicBezTo>
                <a:cubicBezTo>
                  <a:pt x="4781543" y="6566347"/>
                  <a:pt x="4781862" y="6566347"/>
                  <a:pt x="4782179" y="6566034"/>
                </a:cubicBezTo>
                <a:cubicBezTo>
                  <a:pt x="4783132" y="6566034"/>
                  <a:pt x="4783132" y="6566034"/>
                  <a:pt x="4783132" y="6566034"/>
                </a:cubicBezTo>
                <a:cubicBezTo>
                  <a:pt x="4785672" y="6566034"/>
                  <a:pt x="4786306" y="6566347"/>
                  <a:pt x="4788212" y="6570742"/>
                </a:cubicBezTo>
                <a:cubicBezTo>
                  <a:pt x="4792021" y="6579216"/>
                  <a:pt x="4799641" y="6595852"/>
                  <a:pt x="4800911" y="6598363"/>
                </a:cubicBezTo>
                <a:cubicBezTo>
                  <a:pt x="4803451" y="6605582"/>
                  <a:pt x="4803451" y="6605582"/>
                  <a:pt x="4805673" y="6605582"/>
                </a:cubicBezTo>
                <a:cubicBezTo>
                  <a:pt x="4807260" y="6605582"/>
                  <a:pt x="4807260" y="6605582"/>
                  <a:pt x="4807260" y="6605582"/>
                </a:cubicBezTo>
                <a:cubicBezTo>
                  <a:pt x="4810118" y="6605582"/>
                  <a:pt x="4812341" y="6605268"/>
                  <a:pt x="4813927" y="6605268"/>
                </a:cubicBezTo>
                <a:cubicBezTo>
                  <a:pt x="4816786" y="6605268"/>
                  <a:pt x="4820913" y="6605582"/>
                  <a:pt x="4823135" y="6605582"/>
                </a:cubicBezTo>
                <a:cubicBezTo>
                  <a:pt x="4824087" y="6605582"/>
                  <a:pt x="4824087" y="6605582"/>
                  <a:pt x="4824087" y="6605582"/>
                </a:cubicBezTo>
                <a:cubicBezTo>
                  <a:pt x="4825357" y="6605582"/>
                  <a:pt x="4825993" y="6604954"/>
                  <a:pt x="4825993" y="6604013"/>
                </a:cubicBezTo>
                <a:cubicBezTo>
                  <a:pt x="4825993" y="6601816"/>
                  <a:pt x="4825993" y="6601816"/>
                  <a:pt x="4825993" y="6601816"/>
                </a:cubicBezTo>
                <a:cubicBezTo>
                  <a:pt x="4825993" y="6599932"/>
                  <a:pt x="4825675" y="6599932"/>
                  <a:pt x="4823770" y="6599305"/>
                </a:cubicBezTo>
                <a:cubicBezTo>
                  <a:pt x="4820278" y="6598363"/>
                  <a:pt x="4819007" y="6597108"/>
                  <a:pt x="4815516" y="6592713"/>
                </a:cubicBezTo>
                <a:cubicBezTo>
                  <a:pt x="4811705" y="6587377"/>
                  <a:pt x="4804403" y="6573881"/>
                  <a:pt x="4801863" y="6568231"/>
                </a:cubicBezTo>
                <a:cubicBezTo>
                  <a:pt x="4801545" y="6567289"/>
                  <a:pt x="4800911" y="6566034"/>
                  <a:pt x="4799958" y="6564778"/>
                </a:cubicBezTo>
                <a:cubicBezTo>
                  <a:pt x="4799641" y="6564464"/>
                  <a:pt x="4799641" y="6564150"/>
                  <a:pt x="4799641" y="6563836"/>
                </a:cubicBezTo>
                <a:cubicBezTo>
                  <a:pt x="4799641" y="6563209"/>
                  <a:pt x="4799958" y="6563209"/>
                  <a:pt x="4802498" y="6562581"/>
                </a:cubicBezTo>
                <a:cubicBezTo>
                  <a:pt x="4809801" y="6560384"/>
                  <a:pt x="4815198" y="6552223"/>
                  <a:pt x="4815198" y="6543120"/>
                </a:cubicBezTo>
                <a:cubicBezTo>
                  <a:pt x="4815198" y="6537785"/>
                  <a:pt x="4812975" y="6532449"/>
                  <a:pt x="4809483" y="6528996"/>
                </a:cubicBezTo>
                <a:cubicBezTo>
                  <a:pt x="4805990" y="6524916"/>
                  <a:pt x="4800593" y="6523032"/>
                  <a:pt x="4792656" y="6523032"/>
                </a:cubicBezTo>
                <a:cubicBezTo>
                  <a:pt x="4790751" y="6523032"/>
                  <a:pt x="4788847" y="6523032"/>
                  <a:pt x="4786624" y="6523032"/>
                </a:cubicBezTo>
                <a:cubicBezTo>
                  <a:pt x="4776146" y="6523660"/>
                  <a:pt x="4776146" y="6523660"/>
                  <a:pt x="4770432" y="6523660"/>
                </a:cubicBezTo>
                <a:cubicBezTo>
                  <a:pt x="4766939" y="6523660"/>
                  <a:pt x="4764399" y="6523346"/>
                  <a:pt x="4762177" y="6523346"/>
                </a:cubicBezTo>
                <a:cubicBezTo>
                  <a:pt x="4760273" y="6523032"/>
                  <a:pt x="4758685" y="6523032"/>
                  <a:pt x="4757415" y="6523032"/>
                </a:cubicBezTo>
                <a:close/>
                <a:moveTo>
                  <a:pt x="5820873" y="6521445"/>
                </a:moveTo>
                <a:cubicBezTo>
                  <a:pt x="5815572" y="6521445"/>
                  <a:pt x="5811829" y="6524679"/>
                  <a:pt x="5811829" y="6529853"/>
                </a:cubicBezTo>
                <a:cubicBezTo>
                  <a:pt x="5811829" y="6535028"/>
                  <a:pt x="5815883" y="6538908"/>
                  <a:pt x="5820561" y="6538908"/>
                </a:cubicBezTo>
                <a:cubicBezTo>
                  <a:pt x="5825550" y="6538908"/>
                  <a:pt x="5829293" y="6534704"/>
                  <a:pt x="5829293" y="6529853"/>
                </a:cubicBezTo>
                <a:cubicBezTo>
                  <a:pt x="5829293" y="6524679"/>
                  <a:pt x="5825863" y="6521445"/>
                  <a:pt x="5820873" y="6521445"/>
                </a:cubicBezTo>
                <a:close/>
                <a:moveTo>
                  <a:pt x="5678334" y="6521445"/>
                </a:moveTo>
                <a:cubicBezTo>
                  <a:pt x="5672513" y="6521445"/>
                  <a:pt x="5668956" y="6524679"/>
                  <a:pt x="5668956" y="6529853"/>
                </a:cubicBezTo>
                <a:cubicBezTo>
                  <a:pt x="5668956" y="6535028"/>
                  <a:pt x="5672836" y="6538908"/>
                  <a:pt x="5677686" y="6538908"/>
                </a:cubicBezTo>
                <a:cubicBezTo>
                  <a:pt x="5682538" y="6538908"/>
                  <a:pt x="5686418" y="6534704"/>
                  <a:pt x="5686418" y="6529853"/>
                </a:cubicBezTo>
                <a:cubicBezTo>
                  <a:pt x="5686418" y="6524679"/>
                  <a:pt x="5682861" y="6521445"/>
                  <a:pt x="5678334" y="6521445"/>
                </a:cubicBezTo>
                <a:close/>
                <a:moveTo>
                  <a:pt x="5422413" y="6521445"/>
                </a:moveTo>
                <a:cubicBezTo>
                  <a:pt x="5417111" y="6521445"/>
                  <a:pt x="5413369" y="6524679"/>
                  <a:pt x="5413369" y="6529853"/>
                </a:cubicBezTo>
                <a:cubicBezTo>
                  <a:pt x="5413369" y="6535028"/>
                  <a:pt x="5417423" y="6538908"/>
                  <a:pt x="5422100" y="6538908"/>
                </a:cubicBezTo>
                <a:cubicBezTo>
                  <a:pt x="5427090" y="6538908"/>
                  <a:pt x="5430832" y="6534704"/>
                  <a:pt x="5430832" y="6529853"/>
                </a:cubicBezTo>
                <a:cubicBezTo>
                  <a:pt x="5430832" y="6524679"/>
                  <a:pt x="5427402" y="6521445"/>
                  <a:pt x="5422413" y="6521445"/>
                </a:cubicBezTo>
                <a:close/>
                <a:moveTo>
                  <a:pt x="5980103" y="6518270"/>
                </a:moveTo>
                <a:lnTo>
                  <a:pt x="5978516" y="6526208"/>
                </a:lnTo>
                <a:lnTo>
                  <a:pt x="5980103" y="6526208"/>
                </a:lnTo>
                <a:lnTo>
                  <a:pt x="5981691" y="6524620"/>
                </a:lnTo>
                <a:lnTo>
                  <a:pt x="5994390" y="6530970"/>
                </a:lnTo>
                <a:lnTo>
                  <a:pt x="5973753" y="6538908"/>
                </a:lnTo>
                <a:lnTo>
                  <a:pt x="5972166" y="6542083"/>
                </a:lnTo>
                <a:lnTo>
                  <a:pt x="5994390" y="6546846"/>
                </a:lnTo>
                <a:lnTo>
                  <a:pt x="5995978" y="6548433"/>
                </a:lnTo>
                <a:lnTo>
                  <a:pt x="5997565" y="6543671"/>
                </a:lnTo>
                <a:lnTo>
                  <a:pt x="5995978" y="6543671"/>
                </a:lnTo>
                <a:lnTo>
                  <a:pt x="5981691" y="6540496"/>
                </a:lnTo>
                <a:lnTo>
                  <a:pt x="6002328" y="6532558"/>
                </a:lnTo>
                <a:lnTo>
                  <a:pt x="6003916" y="6527795"/>
                </a:lnTo>
                <a:lnTo>
                  <a:pt x="6002328" y="6527795"/>
                </a:lnTo>
                <a:lnTo>
                  <a:pt x="6000741" y="6529383"/>
                </a:lnTo>
                <a:lnTo>
                  <a:pt x="5981691" y="6521445"/>
                </a:lnTo>
                <a:lnTo>
                  <a:pt x="5981691" y="6519858"/>
                </a:lnTo>
                <a:close/>
                <a:moveTo>
                  <a:pt x="5204985" y="6516682"/>
                </a:moveTo>
                <a:cubicBezTo>
                  <a:pt x="5204664" y="6516682"/>
                  <a:pt x="5204344" y="6516682"/>
                  <a:pt x="5203702" y="6517001"/>
                </a:cubicBezTo>
                <a:cubicBezTo>
                  <a:pt x="5187016" y="6519231"/>
                  <a:pt x="5187016" y="6519231"/>
                  <a:pt x="5187016" y="6519231"/>
                </a:cubicBezTo>
                <a:cubicBezTo>
                  <a:pt x="5185090" y="6519550"/>
                  <a:pt x="5184769" y="6519868"/>
                  <a:pt x="5184769" y="6520824"/>
                </a:cubicBezTo>
                <a:cubicBezTo>
                  <a:pt x="5184769" y="6523054"/>
                  <a:pt x="5184769" y="6523054"/>
                  <a:pt x="5184769" y="6523054"/>
                </a:cubicBezTo>
                <a:cubicBezTo>
                  <a:pt x="5184769" y="6524647"/>
                  <a:pt x="5185090" y="6524966"/>
                  <a:pt x="5187337" y="6525284"/>
                </a:cubicBezTo>
                <a:cubicBezTo>
                  <a:pt x="5192472" y="6525922"/>
                  <a:pt x="5192791" y="6526559"/>
                  <a:pt x="5192791" y="6532612"/>
                </a:cubicBezTo>
                <a:cubicBezTo>
                  <a:pt x="5192791" y="6545356"/>
                  <a:pt x="5192791" y="6545356"/>
                  <a:pt x="5192791" y="6545356"/>
                </a:cubicBezTo>
                <a:cubicBezTo>
                  <a:pt x="5192791" y="6547586"/>
                  <a:pt x="5192791" y="6547586"/>
                  <a:pt x="5192791" y="6547586"/>
                </a:cubicBezTo>
                <a:cubicBezTo>
                  <a:pt x="5192791" y="6548542"/>
                  <a:pt x="5192472" y="6549498"/>
                  <a:pt x="5192149" y="6549498"/>
                </a:cubicBezTo>
                <a:cubicBezTo>
                  <a:pt x="5191829" y="6549498"/>
                  <a:pt x="5191508" y="6549498"/>
                  <a:pt x="5191186" y="6548861"/>
                </a:cubicBezTo>
                <a:cubicBezTo>
                  <a:pt x="5189581" y="6547905"/>
                  <a:pt x="5183485" y="6546631"/>
                  <a:pt x="5180597" y="6546631"/>
                </a:cubicBezTo>
                <a:cubicBezTo>
                  <a:pt x="5165196" y="6546631"/>
                  <a:pt x="5154607" y="6560012"/>
                  <a:pt x="5154607" y="6579128"/>
                </a:cubicBezTo>
                <a:cubicBezTo>
                  <a:pt x="5154607" y="6595695"/>
                  <a:pt x="5163271" y="6607483"/>
                  <a:pt x="5176106" y="6607483"/>
                </a:cubicBezTo>
                <a:cubicBezTo>
                  <a:pt x="5179634" y="6607483"/>
                  <a:pt x="5182525" y="6606527"/>
                  <a:pt x="5186051" y="6604297"/>
                </a:cubicBezTo>
                <a:cubicBezTo>
                  <a:pt x="5188300" y="6602704"/>
                  <a:pt x="5191186" y="6600155"/>
                  <a:pt x="5192149" y="6599199"/>
                </a:cubicBezTo>
                <a:cubicBezTo>
                  <a:pt x="5192472" y="6598562"/>
                  <a:pt x="5193115" y="6598562"/>
                  <a:pt x="5193115" y="6598562"/>
                </a:cubicBezTo>
                <a:cubicBezTo>
                  <a:pt x="5194076" y="6598562"/>
                  <a:pt x="5194076" y="6598562"/>
                  <a:pt x="5194076" y="6601429"/>
                </a:cubicBezTo>
                <a:cubicBezTo>
                  <a:pt x="5194396" y="6606527"/>
                  <a:pt x="5194396" y="6606527"/>
                  <a:pt x="5194396" y="6606527"/>
                </a:cubicBezTo>
                <a:cubicBezTo>
                  <a:pt x="5194718" y="6608120"/>
                  <a:pt x="5195039" y="6608757"/>
                  <a:pt x="5196000" y="6608757"/>
                </a:cubicBezTo>
                <a:cubicBezTo>
                  <a:pt x="5196321" y="6608757"/>
                  <a:pt x="5196964" y="6608439"/>
                  <a:pt x="5197924" y="6608439"/>
                </a:cubicBezTo>
                <a:cubicBezTo>
                  <a:pt x="5212685" y="6605571"/>
                  <a:pt x="5212685" y="6605571"/>
                  <a:pt x="5212685" y="6605571"/>
                </a:cubicBezTo>
                <a:cubicBezTo>
                  <a:pt x="5214612" y="6605253"/>
                  <a:pt x="5214932" y="6604615"/>
                  <a:pt x="5214932" y="6603660"/>
                </a:cubicBezTo>
                <a:cubicBezTo>
                  <a:pt x="5214932" y="6601429"/>
                  <a:pt x="5214932" y="6601429"/>
                  <a:pt x="5214932" y="6601429"/>
                </a:cubicBezTo>
                <a:cubicBezTo>
                  <a:pt x="5214932" y="6600474"/>
                  <a:pt x="5214291" y="6600155"/>
                  <a:pt x="5213328" y="6600155"/>
                </a:cubicBezTo>
                <a:cubicBezTo>
                  <a:pt x="5208514" y="6599518"/>
                  <a:pt x="5207873" y="6599199"/>
                  <a:pt x="5206589" y="6596969"/>
                </a:cubicBezTo>
                <a:cubicBezTo>
                  <a:pt x="5205949" y="6595376"/>
                  <a:pt x="5205626" y="6591553"/>
                  <a:pt x="5205626" y="6576260"/>
                </a:cubicBezTo>
                <a:cubicBezTo>
                  <a:pt x="5205626" y="6554914"/>
                  <a:pt x="5205626" y="6554914"/>
                  <a:pt x="5205626" y="6554914"/>
                </a:cubicBezTo>
                <a:cubicBezTo>
                  <a:pt x="5206589" y="6518912"/>
                  <a:pt x="5206589" y="6518912"/>
                  <a:pt x="5206589" y="6518912"/>
                </a:cubicBezTo>
                <a:cubicBezTo>
                  <a:pt x="5206589" y="6517638"/>
                  <a:pt x="5205949" y="6516682"/>
                  <a:pt x="5204985" y="6516682"/>
                </a:cubicBezTo>
                <a:close/>
                <a:moveTo>
                  <a:pt x="4974792" y="6516682"/>
                </a:moveTo>
                <a:cubicBezTo>
                  <a:pt x="4972898" y="6517000"/>
                  <a:pt x="4972898" y="6517000"/>
                  <a:pt x="4972898" y="6517000"/>
                </a:cubicBezTo>
                <a:cubicBezTo>
                  <a:pt x="4956476" y="6519540"/>
                  <a:pt x="4956476" y="6519540"/>
                  <a:pt x="4956476" y="6519540"/>
                </a:cubicBezTo>
                <a:cubicBezTo>
                  <a:pt x="4954896" y="6519857"/>
                  <a:pt x="4954582" y="6520175"/>
                  <a:pt x="4954582" y="6521127"/>
                </a:cubicBezTo>
                <a:cubicBezTo>
                  <a:pt x="4954582" y="6523032"/>
                  <a:pt x="4954582" y="6523032"/>
                  <a:pt x="4954582" y="6523032"/>
                </a:cubicBezTo>
                <a:cubicBezTo>
                  <a:pt x="4954582" y="6524302"/>
                  <a:pt x="4955214" y="6524937"/>
                  <a:pt x="4958056" y="6524937"/>
                </a:cubicBezTo>
                <a:cubicBezTo>
                  <a:pt x="4961214" y="6525572"/>
                  <a:pt x="4962476" y="6526525"/>
                  <a:pt x="4962476" y="6529382"/>
                </a:cubicBezTo>
                <a:cubicBezTo>
                  <a:pt x="4962792" y="6531287"/>
                  <a:pt x="4963108" y="6543035"/>
                  <a:pt x="4963108" y="6553512"/>
                </a:cubicBezTo>
                <a:cubicBezTo>
                  <a:pt x="4963108" y="6559862"/>
                  <a:pt x="4963108" y="6559862"/>
                  <a:pt x="4963108" y="6559862"/>
                </a:cubicBezTo>
                <a:cubicBezTo>
                  <a:pt x="4962792" y="6574468"/>
                  <a:pt x="4962792" y="6586850"/>
                  <a:pt x="4962476" y="6597010"/>
                </a:cubicBezTo>
                <a:cubicBezTo>
                  <a:pt x="4962476" y="6598280"/>
                  <a:pt x="4962476" y="6598280"/>
                  <a:pt x="4962476" y="6598280"/>
                </a:cubicBezTo>
                <a:cubicBezTo>
                  <a:pt x="4962476" y="6600185"/>
                  <a:pt x="4963108" y="6601138"/>
                  <a:pt x="4964688" y="6602090"/>
                </a:cubicBezTo>
                <a:cubicBezTo>
                  <a:pt x="4969424" y="6604948"/>
                  <a:pt x="4977320" y="6607170"/>
                  <a:pt x="4983320" y="6607170"/>
                </a:cubicBezTo>
                <a:cubicBezTo>
                  <a:pt x="5001322" y="6607170"/>
                  <a:pt x="5013322" y="6593835"/>
                  <a:pt x="5013322" y="6574150"/>
                </a:cubicBezTo>
                <a:cubicBezTo>
                  <a:pt x="5013322" y="6557322"/>
                  <a:pt x="5005112" y="6546527"/>
                  <a:pt x="4992162" y="6546527"/>
                </a:cubicBezTo>
                <a:cubicBezTo>
                  <a:pt x="4986794" y="6546527"/>
                  <a:pt x="4983952" y="6547797"/>
                  <a:pt x="4980478" y="6551925"/>
                </a:cubicBezTo>
                <a:cubicBezTo>
                  <a:pt x="4977950" y="6554782"/>
                  <a:pt x="4976688" y="6556052"/>
                  <a:pt x="4976056" y="6556052"/>
                </a:cubicBezTo>
                <a:cubicBezTo>
                  <a:pt x="4975740" y="6556052"/>
                  <a:pt x="4975424" y="6555735"/>
                  <a:pt x="4975424" y="6555417"/>
                </a:cubicBezTo>
                <a:cubicBezTo>
                  <a:pt x="4975424" y="6554465"/>
                  <a:pt x="4975424" y="6554465"/>
                  <a:pt x="4975424" y="6554465"/>
                </a:cubicBezTo>
                <a:cubicBezTo>
                  <a:pt x="4975740" y="6552560"/>
                  <a:pt x="4975740" y="6552560"/>
                  <a:pt x="4975740" y="6552560"/>
                </a:cubicBezTo>
                <a:cubicBezTo>
                  <a:pt x="4975740" y="6549067"/>
                  <a:pt x="4975740" y="6543352"/>
                  <a:pt x="4975740" y="6536050"/>
                </a:cubicBezTo>
                <a:cubicBezTo>
                  <a:pt x="4976056" y="6526525"/>
                  <a:pt x="4976056" y="6523032"/>
                  <a:pt x="4976056" y="6520175"/>
                </a:cubicBezTo>
                <a:cubicBezTo>
                  <a:pt x="4976372" y="6519540"/>
                  <a:pt x="4976372" y="6518905"/>
                  <a:pt x="4976372" y="6518587"/>
                </a:cubicBezTo>
                <a:cubicBezTo>
                  <a:pt x="4976372" y="6517635"/>
                  <a:pt x="4975740" y="6516682"/>
                  <a:pt x="4974792" y="6516682"/>
                </a:cubicBezTo>
                <a:close/>
                <a:moveTo>
                  <a:pt x="4940081" y="6516682"/>
                </a:moveTo>
                <a:cubicBezTo>
                  <a:pt x="4939768" y="6516682"/>
                  <a:pt x="4939454" y="6516682"/>
                  <a:pt x="4938826" y="6517001"/>
                </a:cubicBezTo>
                <a:cubicBezTo>
                  <a:pt x="4922805" y="6519231"/>
                  <a:pt x="4922805" y="6519231"/>
                  <a:pt x="4922805" y="6519231"/>
                </a:cubicBezTo>
                <a:cubicBezTo>
                  <a:pt x="4920920" y="6519550"/>
                  <a:pt x="4920606" y="6519868"/>
                  <a:pt x="4920606" y="6520824"/>
                </a:cubicBezTo>
                <a:cubicBezTo>
                  <a:pt x="4920606" y="6523054"/>
                  <a:pt x="4920606" y="6523054"/>
                  <a:pt x="4920606" y="6523054"/>
                </a:cubicBezTo>
                <a:cubicBezTo>
                  <a:pt x="4920606" y="6524647"/>
                  <a:pt x="4920920" y="6524966"/>
                  <a:pt x="4923119" y="6525284"/>
                </a:cubicBezTo>
                <a:cubicBezTo>
                  <a:pt x="4927832" y="6525922"/>
                  <a:pt x="4928146" y="6526559"/>
                  <a:pt x="4928146" y="6532612"/>
                </a:cubicBezTo>
                <a:cubicBezTo>
                  <a:pt x="4928146" y="6545356"/>
                  <a:pt x="4928146" y="6545356"/>
                  <a:pt x="4928146" y="6545356"/>
                </a:cubicBezTo>
                <a:cubicBezTo>
                  <a:pt x="4928460" y="6547586"/>
                  <a:pt x="4928460" y="6547586"/>
                  <a:pt x="4928460" y="6547586"/>
                </a:cubicBezTo>
                <a:cubicBezTo>
                  <a:pt x="4928460" y="6548542"/>
                  <a:pt x="4927832" y="6549498"/>
                  <a:pt x="4927518" y="6549498"/>
                </a:cubicBezTo>
                <a:cubicBezTo>
                  <a:pt x="4927518" y="6549498"/>
                  <a:pt x="4927204" y="6549498"/>
                  <a:pt x="4926888" y="6548861"/>
                </a:cubicBezTo>
                <a:cubicBezTo>
                  <a:pt x="4925319" y="6547905"/>
                  <a:pt x="4919664" y="6546631"/>
                  <a:pt x="4916522" y="6546631"/>
                </a:cubicBezTo>
                <a:cubicBezTo>
                  <a:pt x="4901446" y="6546631"/>
                  <a:pt x="4891080" y="6560012"/>
                  <a:pt x="4891080" y="6579128"/>
                </a:cubicBezTo>
                <a:cubicBezTo>
                  <a:pt x="4891080" y="6595695"/>
                  <a:pt x="4899874" y="6607483"/>
                  <a:pt x="4912126" y="6607483"/>
                </a:cubicBezTo>
                <a:cubicBezTo>
                  <a:pt x="4915581" y="6607483"/>
                  <a:pt x="4918722" y="6606527"/>
                  <a:pt x="4921863" y="6604297"/>
                </a:cubicBezTo>
                <a:cubicBezTo>
                  <a:pt x="4923747" y="6602704"/>
                  <a:pt x="4926888" y="6600155"/>
                  <a:pt x="4927518" y="6599199"/>
                </a:cubicBezTo>
                <a:cubicBezTo>
                  <a:pt x="4928146" y="6598562"/>
                  <a:pt x="4928460" y="6598562"/>
                  <a:pt x="4928774" y="6598562"/>
                </a:cubicBezTo>
                <a:cubicBezTo>
                  <a:pt x="4929402" y="6598562"/>
                  <a:pt x="4929402" y="6598562"/>
                  <a:pt x="4929716" y="6601429"/>
                </a:cubicBezTo>
                <a:cubicBezTo>
                  <a:pt x="4930030" y="6606527"/>
                  <a:pt x="4930030" y="6606527"/>
                  <a:pt x="4930030" y="6606527"/>
                </a:cubicBezTo>
                <a:cubicBezTo>
                  <a:pt x="4930030" y="6608120"/>
                  <a:pt x="4930343" y="6608757"/>
                  <a:pt x="4931287" y="6608757"/>
                </a:cubicBezTo>
                <a:cubicBezTo>
                  <a:pt x="4931601" y="6608757"/>
                  <a:pt x="4932229" y="6608439"/>
                  <a:pt x="4933171" y="6608439"/>
                </a:cubicBezTo>
                <a:cubicBezTo>
                  <a:pt x="4947620" y="6605571"/>
                  <a:pt x="4947620" y="6605571"/>
                  <a:pt x="4947620" y="6605571"/>
                </a:cubicBezTo>
                <a:cubicBezTo>
                  <a:pt x="4949506" y="6605253"/>
                  <a:pt x="4949819" y="6604615"/>
                  <a:pt x="4949819" y="6603660"/>
                </a:cubicBezTo>
                <a:cubicBezTo>
                  <a:pt x="4949819" y="6601429"/>
                  <a:pt x="4949819" y="6601429"/>
                  <a:pt x="4949819" y="6601429"/>
                </a:cubicBezTo>
                <a:cubicBezTo>
                  <a:pt x="4949819" y="6600474"/>
                  <a:pt x="4949506" y="6600155"/>
                  <a:pt x="4948250" y="6600155"/>
                </a:cubicBezTo>
                <a:cubicBezTo>
                  <a:pt x="4943537" y="6599518"/>
                  <a:pt x="4942909" y="6599199"/>
                  <a:pt x="4941967" y="6596969"/>
                </a:cubicBezTo>
                <a:cubicBezTo>
                  <a:pt x="4941023" y="6595376"/>
                  <a:pt x="4941023" y="6591553"/>
                  <a:pt x="4941023" y="6576260"/>
                </a:cubicBezTo>
                <a:cubicBezTo>
                  <a:pt x="4941023" y="6554914"/>
                  <a:pt x="4941023" y="6554914"/>
                  <a:pt x="4941023" y="6554914"/>
                </a:cubicBezTo>
                <a:cubicBezTo>
                  <a:pt x="4941651" y="6518912"/>
                  <a:pt x="4941651" y="6518912"/>
                  <a:pt x="4941651" y="6518912"/>
                </a:cubicBezTo>
                <a:cubicBezTo>
                  <a:pt x="4941651" y="6517638"/>
                  <a:pt x="4941023" y="6516682"/>
                  <a:pt x="4940081" y="6516682"/>
                </a:cubicBezTo>
                <a:close/>
                <a:moveTo>
                  <a:pt x="6110278" y="6515095"/>
                </a:moveTo>
                <a:lnTo>
                  <a:pt x="6118216" y="6527795"/>
                </a:lnTo>
                <a:lnTo>
                  <a:pt x="6110278" y="6527795"/>
                </a:lnTo>
                <a:close/>
                <a:moveTo>
                  <a:pt x="6100753" y="6515095"/>
                </a:moveTo>
                <a:lnTo>
                  <a:pt x="6100753" y="6527795"/>
                </a:lnTo>
                <a:lnTo>
                  <a:pt x="6094403" y="6527795"/>
                </a:lnTo>
                <a:close/>
                <a:moveTo>
                  <a:pt x="6212066" y="6514803"/>
                </a:moveTo>
                <a:cubicBezTo>
                  <a:pt x="6217358" y="6513507"/>
                  <a:pt x="6220470" y="6518691"/>
                  <a:pt x="6221404" y="6523227"/>
                </a:cubicBezTo>
                <a:cubicBezTo>
                  <a:pt x="6209265" y="6529382"/>
                  <a:pt x="6209265" y="6529382"/>
                  <a:pt x="6209265" y="6529382"/>
                </a:cubicBezTo>
                <a:cubicBezTo>
                  <a:pt x="6206774" y="6524199"/>
                  <a:pt x="6205529" y="6516747"/>
                  <a:pt x="6212066" y="6514803"/>
                </a:cubicBezTo>
                <a:close/>
                <a:moveTo>
                  <a:pt x="6119803" y="6511920"/>
                </a:moveTo>
                <a:lnTo>
                  <a:pt x="6151553" y="6527795"/>
                </a:lnTo>
                <a:lnTo>
                  <a:pt x="6129328" y="6527795"/>
                </a:lnTo>
                <a:close/>
                <a:moveTo>
                  <a:pt x="6092815" y="6511920"/>
                </a:moveTo>
                <a:lnTo>
                  <a:pt x="6083290" y="6527795"/>
                </a:lnTo>
                <a:lnTo>
                  <a:pt x="6061066" y="6527795"/>
                </a:lnTo>
                <a:close/>
                <a:moveTo>
                  <a:pt x="5986454" y="6507157"/>
                </a:moveTo>
                <a:lnTo>
                  <a:pt x="5981691" y="6515095"/>
                </a:lnTo>
                <a:lnTo>
                  <a:pt x="5983278" y="6515095"/>
                </a:lnTo>
                <a:lnTo>
                  <a:pt x="5984866" y="6513507"/>
                </a:lnTo>
                <a:lnTo>
                  <a:pt x="6003916" y="6523032"/>
                </a:lnTo>
                <a:lnTo>
                  <a:pt x="6003916" y="6524620"/>
                </a:lnTo>
                <a:lnTo>
                  <a:pt x="6005504" y="6526207"/>
                </a:lnTo>
                <a:lnTo>
                  <a:pt x="6008679" y="6518270"/>
                </a:lnTo>
                <a:lnTo>
                  <a:pt x="6007091" y="6518270"/>
                </a:lnTo>
                <a:lnTo>
                  <a:pt x="6005504" y="6519857"/>
                </a:lnTo>
                <a:lnTo>
                  <a:pt x="5988040" y="6508745"/>
                </a:lnTo>
                <a:lnTo>
                  <a:pt x="5988040" y="6507157"/>
                </a:lnTo>
                <a:close/>
                <a:moveTo>
                  <a:pt x="6124565" y="6503982"/>
                </a:moveTo>
                <a:cubicBezTo>
                  <a:pt x="6142450" y="6506959"/>
                  <a:pt x="6168001" y="6510928"/>
                  <a:pt x="6178540" y="6512581"/>
                </a:cubicBezTo>
                <a:cubicBezTo>
                  <a:pt x="6177582" y="6517542"/>
                  <a:pt x="6176305" y="6522503"/>
                  <a:pt x="6175027" y="6527795"/>
                </a:cubicBezTo>
                <a:cubicBezTo>
                  <a:pt x="6124565" y="6503982"/>
                  <a:pt x="6124565" y="6503982"/>
                  <a:pt x="6124565" y="6503982"/>
                </a:cubicBezTo>
                <a:close/>
                <a:moveTo>
                  <a:pt x="6088053" y="6503982"/>
                </a:moveTo>
                <a:cubicBezTo>
                  <a:pt x="6037612" y="6527795"/>
                  <a:pt x="6037612" y="6527795"/>
                  <a:pt x="6037612" y="6527795"/>
                </a:cubicBezTo>
                <a:cubicBezTo>
                  <a:pt x="6036328" y="6522503"/>
                  <a:pt x="6035042" y="6517542"/>
                  <a:pt x="6034079" y="6512581"/>
                </a:cubicBezTo>
                <a:cubicBezTo>
                  <a:pt x="6044680" y="6510928"/>
                  <a:pt x="6070383" y="6506959"/>
                  <a:pt x="6088053" y="6503982"/>
                </a:cubicBezTo>
                <a:close/>
                <a:moveTo>
                  <a:pt x="6220314" y="6500807"/>
                </a:moveTo>
                <a:cubicBezTo>
                  <a:pt x="6219352" y="6501419"/>
                  <a:pt x="6219352" y="6501419"/>
                  <a:pt x="6219352" y="6501419"/>
                </a:cubicBezTo>
                <a:cubicBezTo>
                  <a:pt x="6220314" y="6502948"/>
                  <a:pt x="6220635" y="6502948"/>
                  <a:pt x="6221276" y="6505395"/>
                </a:cubicBezTo>
                <a:cubicBezTo>
                  <a:pt x="6222238" y="6508759"/>
                  <a:pt x="6222238" y="6510900"/>
                  <a:pt x="6221276" y="6513959"/>
                </a:cubicBezTo>
                <a:cubicBezTo>
                  <a:pt x="6219352" y="6510595"/>
                  <a:pt x="6215183" y="6509371"/>
                  <a:pt x="6211013" y="6510595"/>
                </a:cubicBezTo>
                <a:cubicBezTo>
                  <a:pt x="6205561" y="6511818"/>
                  <a:pt x="6202354" y="6517323"/>
                  <a:pt x="6204920" y="6522217"/>
                </a:cubicBezTo>
                <a:lnTo>
                  <a:pt x="6210372" y="6534145"/>
                </a:lnTo>
                <a:cubicBezTo>
                  <a:pt x="6211975" y="6533228"/>
                  <a:pt x="6211975" y="6533228"/>
                  <a:pt x="6211975" y="6533228"/>
                </a:cubicBezTo>
                <a:cubicBezTo>
                  <a:pt x="6212617" y="6532310"/>
                  <a:pt x="6212617" y="6532310"/>
                  <a:pt x="6212617" y="6532310"/>
                </a:cubicBezTo>
                <a:cubicBezTo>
                  <a:pt x="6231859" y="6522829"/>
                  <a:pt x="6231859" y="6522829"/>
                  <a:pt x="6231859" y="6522829"/>
                </a:cubicBezTo>
                <a:cubicBezTo>
                  <a:pt x="6233142" y="6523746"/>
                  <a:pt x="6233142" y="6523746"/>
                  <a:pt x="6233142" y="6523746"/>
                </a:cubicBezTo>
                <a:cubicBezTo>
                  <a:pt x="6234104" y="6523440"/>
                  <a:pt x="6234104" y="6523440"/>
                  <a:pt x="6234104" y="6523440"/>
                </a:cubicBezTo>
                <a:cubicBezTo>
                  <a:pt x="6231539" y="6517935"/>
                  <a:pt x="6231539" y="6517935"/>
                  <a:pt x="6231539" y="6517935"/>
                </a:cubicBezTo>
                <a:cubicBezTo>
                  <a:pt x="6225124" y="6520994"/>
                  <a:pt x="6225124" y="6520994"/>
                  <a:pt x="6225124" y="6520994"/>
                </a:cubicBezTo>
                <a:cubicBezTo>
                  <a:pt x="6225124" y="6516100"/>
                  <a:pt x="6226407" y="6510900"/>
                  <a:pt x="6225766" y="6508148"/>
                </a:cubicBezTo>
                <a:cubicBezTo>
                  <a:pt x="6224804" y="6504477"/>
                  <a:pt x="6223521" y="6503254"/>
                  <a:pt x="6220314" y="6500807"/>
                </a:cubicBezTo>
                <a:close/>
                <a:moveTo>
                  <a:pt x="6031221" y="6467470"/>
                </a:moveTo>
                <a:cubicBezTo>
                  <a:pt x="6066463" y="6467470"/>
                  <a:pt x="6066463" y="6467470"/>
                  <a:pt x="6066463" y="6467470"/>
                </a:cubicBezTo>
                <a:cubicBezTo>
                  <a:pt x="6075988" y="6467470"/>
                  <a:pt x="6076941" y="6468410"/>
                  <a:pt x="6077259" y="6469037"/>
                </a:cubicBezTo>
                <a:cubicBezTo>
                  <a:pt x="6077893" y="6469664"/>
                  <a:pt x="6078211" y="6471230"/>
                  <a:pt x="6077259" y="6471857"/>
                </a:cubicBezTo>
                <a:cubicBezTo>
                  <a:pt x="6075036" y="6473110"/>
                  <a:pt x="6071862" y="6474677"/>
                  <a:pt x="6071862" y="6479376"/>
                </a:cubicBezTo>
                <a:cubicBezTo>
                  <a:pt x="6071862" y="6479376"/>
                  <a:pt x="6071862" y="6479376"/>
                  <a:pt x="6071862" y="6479690"/>
                </a:cubicBezTo>
                <a:cubicBezTo>
                  <a:pt x="6071862" y="6483450"/>
                  <a:pt x="6075353" y="6484703"/>
                  <a:pt x="6083291" y="6487836"/>
                </a:cubicBezTo>
                <a:cubicBezTo>
                  <a:pt x="6085513" y="6488776"/>
                  <a:pt x="6093768" y="6491909"/>
                  <a:pt x="6093768" y="6491909"/>
                </a:cubicBezTo>
                <a:cubicBezTo>
                  <a:pt x="6095356" y="6490969"/>
                  <a:pt x="6095356" y="6490969"/>
                  <a:pt x="6095356" y="6490969"/>
                </a:cubicBezTo>
                <a:cubicBezTo>
                  <a:pt x="6098213" y="6489716"/>
                  <a:pt x="6104246" y="6485643"/>
                  <a:pt x="6104246" y="6478750"/>
                </a:cubicBezTo>
                <a:cubicBezTo>
                  <a:pt x="6104246" y="6477810"/>
                  <a:pt x="6104246" y="6477183"/>
                  <a:pt x="6103928" y="6476557"/>
                </a:cubicBezTo>
                <a:cubicBezTo>
                  <a:pt x="6103928" y="6475617"/>
                  <a:pt x="6103611" y="6474990"/>
                  <a:pt x="6102976" y="6474050"/>
                </a:cubicBezTo>
                <a:cubicBezTo>
                  <a:pt x="6101706" y="6471857"/>
                  <a:pt x="6100118" y="6470917"/>
                  <a:pt x="6100118" y="6470917"/>
                </a:cubicBezTo>
                <a:cubicBezTo>
                  <a:pt x="6100118" y="6470917"/>
                  <a:pt x="6101071" y="6467784"/>
                  <a:pt x="6105833" y="6467470"/>
                </a:cubicBezTo>
                <a:cubicBezTo>
                  <a:pt x="6105833" y="6467470"/>
                  <a:pt x="6106151" y="6467470"/>
                  <a:pt x="6106151" y="6467470"/>
                </a:cubicBezTo>
                <a:cubicBezTo>
                  <a:pt x="6106468" y="6467470"/>
                  <a:pt x="6106786" y="6467470"/>
                  <a:pt x="6106786" y="6467470"/>
                </a:cubicBezTo>
                <a:cubicBezTo>
                  <a:pt x="6109008" y="6467470"/>
                  <a:pt x="6110596" y="6469350"/>
                  <a:pt x="6110596" y="6471543"/>
                </a:cubicBezTo>
                <a:cubicBezTo>
                  <a:pt x="6110596" y="6474363"/>
                  <a:pt x="6108691" y="6474990"/>
                  <a:pt x="6108691" y="6478750"/>
                </a:cubicBezTo>
                <a:cubicBezTo>
                  <a:pt x="6108691" y="6485643"/>
                  <a:pt x="6114723" y="6489716"/>
                  <a:pt x="6117581" y="6490969"/>
                </a:cubicBezTo>
                <a:cubicBezTo>
                  <a:pt x="6119486" y="6491909"/>
                  <a:pt x="6119486" y="6491909"/>
                  <a:pt x="6119486" y="6491909"/>
                </a:cubicBezTo>
                <a:cubicBezTo>
                  <a:pt x="6119486" y="6491909"/>
                  <a:pt x="6127741" y="6488776"/>
                  <a:pt x="6129963" y="6487836"/>
                </a:cubicBezTo>
                <a:cubicBezTo>
                  <a:pt x="6138218" y="6484703"/>
                  <a:pt x="6141393" y="6483450"/>
                  <a:pt x="6141393" y="6479690"/>
                </a:cubicBezTo>
                <a:cubicBezTo>
                  <a:pt x="6141393" y="6479376"/>
                  <a:pt x="6141393" y="6479376"/>
                  <a:pt x="6141393" y="6479376"/>
                </a:cubicBezTo>
                <a:cubicBezTo>
                  <a:pt x="6141393" y="6474677"/>
                  <a:pt x="6138218" y="6473110"/>
                  <a:pt x="6135996" y="6471857"/>
                </a:cubicBezTo>
                <a:cubicBezTo>
                  <a:pt x="6135043" y="6471230"/>
                  <a:pt x="6135361" y="6469664"/>
                  <a:pt x="6135996" y="6469037"/>
                </a:cubicBezTo>
                <a:cubicBezTo>
                  <a:pt x="6136313" y="6468410"/>
                  <a:pt x="6137266" y="6467470"/>
                  <a:pt x="6146791" y="6467470"/>
                </a:cubicBezTo>
                <a:cubicBezTo>
                  <a:pt x="6182986" y="6467470"/>
                  <a:pt x="6182986" y="6467470"/>
                  <a:pt x="6182986" y="6467470"/>
                </a:cubicBezTo>
                <a:cubicBezTo>
                  <a:pt x="6183303" y="6470290"/>
                  <a:pt x="6183303" y="6473110"/>
                  <a:pt x="6183303" y="6475930"/>
                </a:cubicBezTo>
                <a:cubicBezTo>
                  <a:pt x="6183303" y="6484390"/>
                  <a:pt x="6182351" y="6493476"/>
                  <a:pt x="6180763" y="6503502"/>
                </a:cubicBezTo>
                <a:cubicBezTo>
                  <a:pt x="6121391" y="6494103"/>
                  <a:pt x="6121391" y="6494103"/>
                  <a:pt x="6121391" y="6494103"/>
                </a:cubicBezTo>
                <a:cubicBezTo>
                  <a:pt x="6122026" y="6495983"/>
                  <a:pt x="6122661" y="6498176"/>
                  <a:pt x="6122661" y="6500056"/>
                </a:cubicBezTo>
                <a:cubicBezTo>
                  <a:pt x="6122661" y="6508515"/>
                  <a:pt x="6115676" y="6515095"/>
                  <a:pt x="6107103" y="6515095"/>
                </a:cubicBezTo>
                <a:cubicBezTo>
                  <a:pt x="6107103" y="6515095"/>
                  <a:pt x="6106786" y="6515095"/>
                  <a:pt x="6106786" y="6515095"/>
                </a:cubicBezTo>
                <a:cubicBezTo>
                  <a:pt x="6106468" y="6515095"/>
                  <a:pt x="6106468" y="6515095"/>
                  <a:pt x="6106151" y="6515095"/>
                </a:cubicBezTo>
                <a:cubicBezTo>
                  <a:pt x="6097896" y="6515095"/>
                  <a:pt x="6091228" y="6508515"/>
                  <a:pt x="6091228" y="6500056"/>
                </a:cubicBezTo>
                <a:cubicBezTo>
                  <a:pt x="6091228" y="6498176"/>
                  <a:pt x="6091546" y="6495983"/>
                  <a:pt x="6092498" y="6494103"/>
                </a:cubicBezTo>
                <a:cubicBezTo>
                  <a:pt x="6033444" y="6503502"/>
                  <a:pt x="6033444" y="6503502"/>
                  <a:pt x="6033444" y="6503502"/>
                </a:cubicBezTo>
                <a:cubicBezTo>
                  <a:pt x="6031538" y="6493476"/>
                  <a:pt x="6030903" y="6484390"/>
                  <a:pt x="6030903" y="6475930"/>
                </a:cubicBezTo>
                <a:cubicBezTo>
                  <a:pt x="6030903" y="6473110"/>
                  <a:pt x="6030903" y="6470290"/>
                  <a:pt x="6031221" y="6467470"/>
                </a:cubicBezTo>
                <a:close/>
                <a:moveTo>
                  <a:pt x="6032184" y="6453182"/>
                </a:moveTo>
                <a:cubicBezTo>
                  <a:pt x="6035386" y="6453182"/>
                  <a:pt x="6070608" y="6453182"/>
                  <a:pt x="6106150" y="6453182"/>
                </a:cubicBezTo>
                <a:cubicBezTo>
                  <a:pt x="6141692" y="6453182"/>
                  <a:pt x="6177554" y="6453182"/>
                  <a:pt x="6180756" y="6453182"/>
                </a:cubicBezTo>
                <a:cubicBezTo>
                  <a:pt x="6181076" y="6454481"/>
                  <a:pt x="6181396" y="6456105"/>
                  <a:pt x="6181716" y="6457728"/>
                </a:cubicBezTo>
                <a:cubicBezTo>
                  <a:pt x="6146495" y="6457728"/>
                  <a:pt x="6146495" y="6457728"/>
                  <a:pt x="6146495" y="6457728"/>
                </a:cubicBezTo>
                <a:cubicBezTo>
                  <a:pt x="6131765" y="6457728"/>
                  <a:pt x="6125361" y="6461300"/>
                  <a:pt x="6125361" y="6470067"/>
                </a:cubicBezTo>
                <a:cubicBezTo>
                  <a:pt x="6125361" y="6472990"/>
                  <a:pt x="6126642" y="6475912"/>
                  <a:pt x="6129204" y="6477861"/>
                </a:cubicBezTo>
                <a:cubicBezTo>
                  <a:pt x="6127603" y="6478510"/>
                  <a:pt x="6120238" y="6481108"/>
                  <a:pt x="6119278" y="6481757"/>
                </a:cubicBezTo>
                <a:cubicBezTo>
                  <a:pt x="6118317" y="6480783"/>
                  <a:pt x="6116716" y="6479160"/>
                  <a:pt x="6116716" y="6476562"/>
                </a:cubicBezTo>
                <a:cubicBezTo>
                  <a:pt x="6117357" y="6475588"/>
                  <a:pt x="6118958" y="6472990"/>
                  <a:pt x="6118958" y="6469743"/>
                </a:cubicBezTo>
                <a:cubicBezTo>
                  <a:pt x="6118958" y="6464223"/>
                  <a:pt x="6115115" y="6458702"/>
                  <a:pt x="6105829" y="6458378"/>
                </a:cubicBezTo>
                <a:cubicBezTo>
                  <a:pt x="6101667" y="6458702"/>
                  <a:pt x="6098785" y="6460001"/>
                  <a:pt x="6096544" y="6461625"/>
                </a:cubicBezTo>
                <a:cubicBezTo>
                  <a:pt x="6096544" y="6461950"/>
                  <a:pt x="6096225" y="6461950"/>
                  <a:pt x="6096225" y="6462274"/>
                </a:cubicBezTo>
                <a:cubicBezTo>
                  <a:pt x="6092382" y="6463248"/>
                  <a:pt x="6089820" y="6465846"/>
                  <a:pt x="6089820" y="6469418"/>
                </a:cubicBezTo>
                <a:cubicBezTo>
                  <a:pt x="6089820" y="6473315"/>
                  <a:pt x="6089820" y="6473315"/>
                  <a:pt x="6089820" y="6473315"/>
                </a:cubicBezTo>
                <a:cubicBezTo>
                  <a:pt x="6089820" y="6473315"/>
                  <a:pt x="6091741" y="6473315"/>
                  <a:pt x="6092701" y="6473639"/>
                </a:cubicBezTo>
                <a:cubicBezTo>
                  <a:pt x="6093982" y="6474289"/>
                  <a:pt x="6094302" y="6474938"/>
                  <a:pt x="6094623" y="6475588"/>
                </a:cubicBezTo>
                <a:cubicBezTo>
                  <a:pt x="6095903" y="6477211"/>
                  <a:pt x="6094943" y="6480458"/>
                  <a:pt x="6092701" y="6481757"/>
                </a:cubicBezTo>
                <a:cubicBezTo>
                  <a:pt x="6091741" y="6481108"/>
                  <a:pt x="6084696" y="6478510"/>
                  <a:pt x="6082775" y="6477861"/>
                </a:cubicBezTo>
                <a:cubicBezTo>
                  <a:pt x="6085337" y="6475912"/>
                  <a:pt x="6086938" y="6472990"/>
                  <a:pt x="6086938" y="6470067"/>
                </a:cubicBezTo>
                <a:cubicBezTo>
                  <a:pt x="6086938" y="6461300"/>
                  <a:pt x="6080534" y="6457728"/>
                  <a:pt x="6065485" y="6457728"/>
                </a:cubicBezTo>
                <a:cubicBezTo>
                  <a:pt x="6030903" y="6457728"/>
                  <a:pt x="6030903" y="6457728"/>
                  <a:pt x="6030903" y="6457728"/>
                </a:cubicBezTo>
                <a:cubicBezTo>
                  <a:pt x="6031223" y="6456105"/>
                  <a:pt x="6031544" y="6454481"/>
                  <a:pt x="6032184" y="6453182"/>
                </a:cubicBezTo>
                <a:close/>
                <a:moveTo>
                  <a:pt x="6144777" y="6416670"/>
                </a:moveTo>
                <a:cubicBezTo>
                  <a:pt x="6153733" y="6416670"/>
                  <a:pt x="6154728" y="6420202"/>
                  <a:pt x="6154728" y="6423092"/>
                </a:cubicBezTo>
                <a:cubicBezTo>
                  <a:pt x="6154728" y="6423092"/>
                  <a:pt x="6154728" y="6437219"/>
                  <a:pt x="6154728" y="6445245"/>
                </a:cubicBezTo>
                <a:cubicBezTo>
                  <a:pt x="6132503" y="6445245"/>
                  <a:pt x="6132503" y="6445245"/>
                  <a:pt x="6132503" y="6445245"/>
                </a:cubicBezTo>
                <a:cubicBezTo>
                  <a:pt x="6132503" y="6437219"/>
                  <a:pt x="6132503" y="6422128"/>
                  <a:pt x="6132503" y="6422128"/>
                </a:cubicBezTo>
                <a:cubicBezTo>
                  <a:pt x="6132503" y="6419239"/>
                  <a:pt x="6133167" y="6418597"/>
                  <a:pt x="6133830" y="6418276"/>
                </a:cubicBezTo>
                <a:cubicBezTo>
                  <a:pt x="6134825" y="6417633"/>
                  <a:pt x="6137811" y="6416670"/>
                  <a:pt x="6144777" y="6416670"/>
                </a:cubicBezTo>
                <a:close/>
                <a:moveTo>
                  <a:pt x="6067511" y="6416670"/>
                </a:moveTo>
                <a:cubicBezTo>
                  <a:pt x="6074476" y="6416670"/>
                  <a:pt x="6077462" y="6417633"/>
                  <a:pt x="6078788" y="6418276"/>
                </a:cubicBezTo>
                <a:cubicBezTo>
                  <a:pt x="6079120" y="6418597"/>
                  <a:pt x="6080115" y="6419239"/>
                  <a:pt x="6080115" y="6422128"/>
                </a:cubicBezTo>
                <a:cubicBezTo>
                  <a:pt x="6080115" y="6422128"/>
                  <a:pt x="6080115" y="6437219"/>
                  <a:pt x="6080115" y="6445245"/>
                </a:cubicBezTo>
                <a:cubicBezTo>
                  <a:pt x="6057890" y="6445245"/>
                  <a:pt x="6057890" y="6445245"/>
                  <a:pt x="6057890" y="6445245"/>
                </a:cubicBezTo>
                <a:cubicBezTo>
                  <a:pt x="6057890" y="6437219"/>
                  <a:pt x="6057890" y="6423092"/>
                  <a:pt x="6057890" y="6423092"/>
                </a:cubicBezTo>
                <a:cubicBezTo>
                  <a:pt x="6057890" y="6420202"/>
                  <a:pt x="6058885" y="6416670"/>
                  <a:pt x="6067511" y="6416670"/>
                </a:cubicBezTo>
                <a:close/>
                <a:moveTo>
                  <a:pt x="6106156" y="6407145"/>
                </a:moveTo>
                <a:cubicBezTo>
                  <a:pt x="6118696" y="6407145"/>
                  <a:pt x="6122978" y="6415028"/>
                  <a:pt x="6122978" y="6421597"/>
                </a:cubicBezTo>
                <a:cubicBezTo>
                  <a:pt x="6122978" y="6445245"/>
                  <a:pt x="6122978" y="6445245"/>
                  <a:pt x="6122978" y="6445245"/>
                </a:cubicBezTo>
                <a:cubicBezTo>
                  <a:pt x="6106156" y="6445245"/>
                  <a:pt x="6106156" y="6445245"/>
                  <a:pt x="6106156" y="6445245"/>
                </a:cubicBezTo>
                <a:cubicBezTo>
                  <a:pt x="6089641" y="6445245"/>
                  <a:pt x="6089641" y="6445245"/>
                  <a:pt x="6089641" y="6445245"/>
                </a:cubicBezTo>
                <a:cubicBezTo>
                  <a:pt x="6089641" y="6421597"/>
                  <a:pt x="6089641" y="6421597"/>
                  <a:pt x="6089641" y="6421597"/>
                </a:cubicBezTo>
                <a:cubicBezTo>
                  <a:pt x="6089641" y="6415028"/>
                  <a:pt x="6093616" y="6407145"/>
                  <a:pt x="6106156" y="6407145"/>
                </a:cubicBezTo>
                <a:close/>
                <a:moveTo>
                  <a:pt x="6116628" y="6397620"/>
                </a:moveTo>
                <a:cubicBezTo>
                  <a:pt x="6125080" y="6399169"/>
                  <a:pt x="6132593" y="6402576"/>
                  <a:pt x="6138853" y="6407532"/>
                </a:cubicBezTo>
                <a:cubicBezTo>
                  <a:pt x="6135723" y="6407842"/>
                  <a:pt x="6132593" y="6408771"/>
                  <a:pt x="6130088" y="6410320"/>
                </a:cubicBezTo>
                <a:cubicBezTo>
                  <a:pt x="6126958" y="6405674"/>
                  <a:pt x="6122576" y="6402267"/>
                  <a:pt x="6116628" y="6400718"/>
                </a:cubicBezTo>
                <a:cubicBezTo>
                  <a:pt x="6116628" y="6399789"/>
                  <a:pt x="6116628" y="6398550"/>
                  <a:pt x="6116628" y="6397620"/>
                </a:cubicBezTo>
                <a:close/>
                <a:moveTo>
                  <a:pt x="6095990" y="6397620"/>
                </a:moveTo>
                <a:cubicBezTo>
                  <a:pt x="6095990" y="6398550"/>
                  <a:pt x="6095990" y="6399789"/>
                  <a:pt x="6095990" y="6400718"/>
                </a:cubicBezTo>
                <a:cubicBezTo>
                  <a:pt x="6090593" y="6402267"/>
                  <a:pt x="6085830" y="6405674"/>
                  <a:pt x="6082973" y="6410320"/>
                </a:cubicBezTo>
                <a:cubicBezTo>
                  <a:pt x="6080433" y="6408771"/>
                  <a:pt x="6077259" y="6407842"/>
                  <a:pt x="6073765" y="6407532"/>
                </a:cubicBezTo>
                <a:cubicBezTo>
                  <a:pt x="6080115" y="6402576"/>
                  <a:pt x="6088053" y="6399169"/>
                  <a:pt x="6095990" y="6397620"/>
                </a:cubicBezTo>
                <a:close/>
                <a:moveTo>
                  <a:pt x="6103368" y="6365870"/>
                </a:moveTo>
                <a:cubicBezTo>
                  <a:pt x="6104675" y="6365870"/>
                  <a:pt x="6105329" y="6365870"/>
                  <a:pt x="6106309" y="6365870"/>
                </a:cubicBezTo>
                <a:cubicBezTo>
                  <a:pt x="6106963" y="6365870"/>
                  <a:pt x="6107943" y="6365870"/>
                  <a:pt x="6109251" y="6365870"/>
                </a:cubicBezTo>
                <a:cubicBezTo>
                  <a:pt x="6109251" y="6369569"/>
                  <a:pt x="6109251" y="6378817"/>
                  <a:pt x="6109251" y="6378817"/>
                </a:cubicBezTo>
                <a:cubicBezTo>
                  <a:pt x="6109251" y="6378817"/>
                  <a:pt x="6119056" y="6378817"/>
                  <a:pt x="6122978" y="6378817"/>
                </a:cubicBezTo>
                <a:cubicBezTo>
                  <a:pt x="6122978" y="6380975"/>
                  <a:pt x="6122978" y="6382208"/>
                  <a:pt x="6122978" y="6384365"/>
                </a:cubicBezTo>
                <a:cubicBezTo>
                  <a:pt x="6119056" y="6384365"/>
                  <a:pt x="6109251" y="6384365"/>
                  <a:pt x="6109251" y="6384365"/>
                </a:cubicBezTo>
                <a:cubicBezTo>
                  <a:pt x="6109251" y="6384365"/>
                  <a:pt x="6109251" y="6393921"/>
                  <a:pt x="6109251" y="6397620"/>
                </a:cubicBezTo>
                <a:cubicBezTo>
                  <a:pt x="6107943" y="6397620"/>
                  <a:pt x="6106963" y="6397620"/>
                  <a:pt x="6106309" y="6397620"/>
                </a:cubicBezTo>
                <a:cubicBezTo>
                  <a:pt x="6105329" y="6397620"/>
                  <a:pt x="6104675" y="6397620"/>
                  <a:pt x="6103368" y="6397620"/>
                </a:cubicBezTo>
                <a:cubicBezTo>
                  <a:pt x="6103368" y="6393921"/>
                  <a:pt x="6103368" y="6384365"/>
                  <a:pt x="6103368" y="6384365"/>
                </a:cubicBezTo>
                <a:cubicBezTo>
                  <a:pt x="6103368" y="6384365"/>
                  <a:pt x="6093562" y="6384365"/>
                  <a:pt x="6089641" y="6384365"/>
                </a:cubicBezTo>
                <a:cubicBezTo>
                  <a:pt x="6089641" y="6382208"/>
                  <a:pt x="6089641" y="6380975"/>
                  <a:pt x="6089641" y="6378817"/>
                </a:cubicBezTo>
                <a:cubicBezTo>
                  <a:pt x="6093562" y="6378817"/>
                  <a:pt x="6103368" y="6378817"/>
                  <a:pt x="6103368" y="6378817"/>
                </a:cubicBezTo>
                <a:cubicBezTo>
                  <a:pt x="6103368" y="6378817"/>
                  <a:pt x="6103368" y="6369569"/>
                  <a:pt x="6103368" y="6365870"/>
                </a:cubicBezTo>
                <a:close/>
                <a:moveTo>
                  <a:pt x="6096626" y="6357932"/>
                </a:moveTo>
                <a:cubicBezTo>
                  <a:pt x="6096626" y="6357932"/>
                  <a:pt x="6096626" y="6367467"/>
                  <a:pt x="6096626" y="6371281"/>
                </a:cubicBezTo>
                <a:cubicBezTo>
                  <a:pt x="6093133" y="6371281"/>
                  <a:pt x="6083291" y="6371281"/>
                  <a:pt x="6083291" y="6371281"/>
                </a:cubicBezTo>
                <a:cubicBezTo>
                  <a:pt x="6083291" y="6390985"/>
                  <a:pt x="6083291" y="6390985"/>
                  <a:pt x="6083291" y="6390985"/>
                </a:cubicBezTo>
                <a:cubicBezTo>
                  <a:pt x="6074401" y="6394799"/>
                  <a:pt x="6066463" y="6400838"/>
                  <a:pt x="6060748" y="6407829"/>
                </a:cubicBezTo>
                <a:cubicBezTo>
                  <a:pt x="6052811" y="6410054"/>
                  <a:pt x="6049953" y="6416411"/>
                  <a:pt x="6049953" y="6422449"/>
                </a:cubicBezTo>
                <a:cubicBezTo>
                  <a:pt x="6049953" y="6444378"/>
                  <a:pt x="6049953" y="6444378"/>
                  <a:pt x="6049953" y="6444378"/>
                </a:cubicBezTo>
                <a:cubicBezTo>
                  <a:pt x="6026459" y="6444378"/>
                  <a:pt x="6026459" y="6444378"/>
                  <a:pt x="6026459" y="6444378"/>
                </a:cubicBezTo>
                <a:cubicBezTo>
                  <a:pt x="6025506" y="6447557"/>
                  <a:pt x="6025506" y="6447557"/>
                  <a:pt x="6025506" y="6447557"/>
                </a:cubicBezTo>
                <a:cubicBezTo>
                  <a:pt x="6022648" y="6456138"/>
                  <a:pt x="6021378" y="6465672"/>
                  <a:pt x="6021378" y="6475842"/>
                </a:cubicBezTo>
                <a:cubicBezTo>
                  <a:pt x="6021378" y="6507942"/>
                  <a:pt x="6033126" y="6545126"/>
                  <a:pt x="6044556" y="6574365"/>
                </a:cubicBezTo>
                <a:cubicBezTo>
                  <a:pt x="6062336" y="6618542"/>
                  <a:pt x="6085513" y="6658269"/>
                  <a:pt x="6097578" y="6671617"/>
                </a:cubicBezTo>
                <a:cubicBezTo>
                  <a:pt x="6100436" y="6674478"/>
                  <a:pt x="6102658" y="6677020"/>
                  <a:pt x="6106468" y="6677020"/>
                </a:cubicBezTo>
                <a:cubicBezTo>
                  <a:pt x="6106468" y="6677020"/>
                  <a:pt x="6106468" y="6677020"/>
                  <a:pt x="6106786" y="6677020"/>
                </a:cubicBezTo>
                <a:cubicBezTo>
                  <a:pt x="6106786" y="6677020"/>
                  <a:pt x="6106786" y="6677020"/>
                  <a:pt x="6107103" y="6677020"/>
                </a:cubicBezTo>
                <a:cubicBezTo>
                  <a:pt x="6110913" y="6677020"/>
                  <a:pt x="6113136" y="6674478"/>
                  <a:pt x="6115993" y="6671617"/>
                </a:cubicBezTo>
                <a:cubicBezTo>
                  <a:pt x="6128376" y="6658269"/>
                  <a:pt x="6151871" y="6618542"/>
                  <a:pt x="6169333" y="6574365"/>
                </a:cubicBezTo>
                <a:cubicBezTo>
                  <a:pt x="6181081" y="6545126"/>
                  <a:pt x="6192828" y="6507942"/>
                  <a:pt x="6192828" y="6475842"/>
                </a:cubicBezTo>
                <a:cubicBezTo>
                  <a:pt x="6192828" y="6465672"/>
                  <a:pt x="6191558" y="6456138"/>
                  <a:pt x="6188701" y="6447557"/>
                </a:cubicBezTo>
                <a:cubicBezTo>
                  <a:pt x="6187431" y="6444378"/>
                  <a:pt x="6187431" y="6444378"/>
                  <a:pt x="6187431" y="6444378"/>
                </a:cubicBezTo>
                <a:cubicBezTo>
                  <a:pt x="6163936" y="6444378"/>
                  <a:pt x="6163936" y="6444378"/>
                  <a:pt x="6163936" y="6444378"/>
                </a:cubicBezTo>
                <a:cubicBezTo>
                  <a:pt x="6163936" y="6422449"/>
                  <a:pt x="6163936" y="6422449"/>
                  <a:pt x="6163936" y="6422449"/>
                </a:cubicBezTo>
                <a:cubicBezTo>
                  <a:pt x="6163936" y="6416411"/>
                  <a:pt x="6161078" y="6410054"/>
                  <a:pt x="6152823" y="6407829"/>
                </a:cubicBezTo>
                <a:cubicBezTo>
                  <a:pt x="6147108" y="6400838"/>
                  <a:pt x="6139171" y="6394799"/>
                  <a:pt x="6130281" y="6390985"/>
                </a:cubicBezTo>
                <a:cubicBezTo>
                  <a:pt x="6130281" y="6371281"/>
                  <a:pt x="6130281" y="6371281"/>
                  <a:pt x="6130281" y="6371281"/>
                </a:cubicBezTo>
                <a:cubicBezTo>
                  <a:pt x="6130281" y="6371281"/>
                  <a:pt x="6120756" y="6371281"/>
                  <a:pt x="6116628" y="6371281"/>
                </a:cubicBezTo>
                <a:cubicBezTo>
                  <a:pt x="6116628" y="6367467"/>
                  <a:pt x="6116628" y="6357932"/>
                  <a:pt x="6116628" y="6357932"/>
                </a:cubicBezTo>
                <a:cubicBezTo>
                  <a:pt x="6106786" y="6357932"/>
                  <a:pt x="6106786" y="6357932"/>
                  <a:pt x="6106786" y="6357932"/>
                </a:cubicBezTo>
                <a:cubicBezTo>
                  <a:pt x="6096626" y="6357932"/>
                  <a:pt x="6096626" y="6357932"/>
                  <a:pt x="6096626" y="6357932"/>
                </a:cubicBezTo>
                <a:close/>
                <a:moveTo>
                  <a:pt x="0" y="0"/>
                </a:moveTo>
                <a:lnTo>
                  <a:pt x="12193190" y="0"/>
                </a:lnTo>
                <a:lnTo>
                  <a:pt x="12193190" y="6857994"/>
                </a:lnTo>
                <a:lnTo>
                  <a:pt x="0" y="68579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24000" indent="-324000" algn="l" defTabSz="1088610" rtl="0" eaLnBrk="1" latinLnBrk="0" hangingPunct="1">
              <a:spcBef>
                <a:spcPts val="900"/>
              </a:spcBef>
              <a:buFont typeface="Arial" pitchFamily="34" charset="0"/>
              <a:buNone/>
              <a:defRPr/>
            </a:lvl1pPr>
          </a:lstStyle>
          <a:p>
            <a:r>
              <a:rPr lang="en-GB"/>
              <a:t>[Click here and insert via Insert | Images a picture]</a:t>
            </a:r>
            <a:endParaRPr lang="en-GB" dirty="0"/>
          </a:p>
        </p:txBody>
      </p:sp>
      <p:sp>
        <p:nvSpPr>
          <p:cNvPr id="145" name="Vrije vorm: vorm 144">
            <a:extLst>
              <a:ext uri="{FF2B5EF4-FFF2-40B4-BE49-F238E27FC236}">
                <a16:creationId xmlns:a16="http://schemas.microsoft.com/office/drawing/2014/main" id="{754E9131-9796-4B0B-A865-083D147B392E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578351" y="6502400"/>
            <a:ext cx="1303338" cy="103188"/>
          </a:xfrm>
          <a:custGeom>
            <a:avLst/>
            <a:gdLst>
              <a:gd name="connsiteX0" fmla="*/ 124181 w 1303338"/>
              <a:gd name="connsiteY0" fmla="*/ 71438 h 103188"/>
              <a:gd name="connsiteX1" fmla="*/ 123565 w 1303338"/>
              <a:gd name="connsiteY1" fmla="*/ 71766 h 103188"/>
              <a:gd name="connsiteX2" fmla="*/ 122025 w 1303338"/>
              <a:gd name="connsiteY2" fmla="*/ 72093 h 103188"/>
              <a:gd name="connsiteX3" fmla="*/ 110320 w 1303338"/>
              <a:gd name="connsiteY3" fmla="*/ 75697 h 103188"/>
              <a:gd name="connsiteX4" fmla="*/ 104775 w 1303338"/>
              <a:gd name="connsiteY4" fmla="*/ 84214 h 103188"/>
              <a:gd name="connsiteX5" fmla="*/ 112168 w 1303338"/>
              <a:gd name="connsiteY5" fmla="*/ 92076 h 103188"/>
              <a:gd name="connsiteX6" fmla="*/ 122949 w 1303338"/>
              <a:gd name="connsiteY6" fmla="*/ 86835 h 103188"/>
              <a:gd name="connsiteX7" fmla="*/ 125413 w 1303338"/>
              <a:gd name="connsiteY7" fmla="*/ 77662 h 103188"/>
              <a:gd name="connsiteX8" fmla="*/ 125413 w 1303338"/>
              <a:gd name="connsiteY8" fmla="*/ 73731 h 103188"/>
              <a:gd name="connsiteX9" fmla="*/ 124181 w 1303338"/>
              <a:gd name="connsiteY9" fmla="*/ 71438 h 103188"/>
              <a:gd name="connsiteX10" fmla="*/ 338465 w 1303338"/>
              <a:gd name="connsiteY10" fmla="*/ 44450 h 103188"/>
              <a:gd name="connsiteX11" fmla="*/ 322263 w 1303338"/>
              <a:gd name="connsiteY11" fmla="*/ 67790 h 103188"/>
              <a:gd name="connsiteX12" fmla="*/ 339400 w 1303338"/>
              <a:gd name="connsiteY12" fmla="*/ 92075 h 103188"/>
              <a:gd name="connsiteX13" fmla="*/ 355601 w 1303338"/>
              <a:gd name="connsiteY13" fmla="*/ 69997 h 103188"/>
              <a:gd name="connsiteX14" fmla="*/ 338465 w 1303338"/>
              <a:gd name="connsiteY14" fmla="*/ 44450 h 103188"/>
              <a:gd name="connsiteX15" fmla="*/ 266701 w 1303338"/>
              <a:gd name="connsiteY15" fmla="*/ 44450 h 103188"/>
              <a:gd name="connsiteX16" fmla="*/ 254636 w 1303338"/>
              <a:gd name="connsiteY16" fmla="*/ 54811 h 103188"/>
              <a:gd name="connsiteX17" fmla="*/ 252413 w 1303338"/>
              <a:gd name="connsiteY17" fmla="*/ 72294 h 103188"/>
              <a:gd name="connsiteX18" fmla="*/ 254001 w 1303338"/>
              <a:gd name="connsiteY18" fmla="*/ 88483 h 103188"/>
              <a:gd name="connsiteX19" fmla="*/ 263208 w 1303338"/>
              <a:gd name="connsiteY19" fmla="*/ 93663 h 103188"/>
              <a:gd name="connsiteX20" fmla="*/ 280988 w 1303338"/>
              <a:gd name="connsiteY20" fmla="*/ 67762 h 103188"/>
              <a:gd name="connsiteX21" fmla="*/ 266701 w 1303338"/>
              <a:gd name="connsiteY21" fmla="*/ 44450 h 103188"/>
              <a:gd name="connsiteX22" fmla="*/ 490400 w 1303338"/>
              <a:gd name="connsiteY22" fmla="*/ 42863 h 103188"/>
              <a:gd name="connsiteX23" fmla="*/ 474663 w 1303338"/>
              <a:gd name="connsiteY23" fmla="*/ 66041 h 103188"/>
              <a:gd name="connsiteX24" fmla="*/ 490400 w 1303338"/>
              <a:gd name="connsiteY24" fmla="*/ 90488 h 103188"/>
              <a:gd name="connsiteX25" fmla="*/ 504826 w 1303338"/>
              <a:gd name="connsiteY25" fmla="*/ 66993 h 103188"/>
              <a:gd name="connsiteX26" fmla="*/ 501876 w 1303338"/>
              <a:gd name="connsiteY26" fmla="*/ 49531 h 103188"/>
              <a:gd name="connsiteX27" fmla="*/ 490400 w 1303338"/>
              <a:gd name="connsiteY27" fmla="*/ 42863 h 103188"/>
              <a:gd name="connsiteX28" fmla="*/ 185083 w 1303338"/>
              <a:gd name="connsiteY28" fmla="*/ 42863 h 103188"/>
              <a:gd name="connsiteX29" fmla="*/ 169863 w 1303338"/>
              <a:gd name="connsiteY29" fmla="*/ 66041 h 103188"/>
              <a:gd name="connsiteX30" fmla="*/ 185083 w 1303338"/>
              <a:gd name="connsiteY30" fmla="*/ 90488 h 103188"/>
              <a:gd name="connsiteX31" fmla="*/ 198438 w 1303338"/>
              <a:gd name="connsiteY31" fmla="*/ 66993 h 103188"/>
              <a:gd name="connsiteX32" fmla="*/ 195643 w 1303338"/>
              <a:gd name="connsiteY32" fmla="*/ 49531 h 103188"/>
              <a:gd name="connsiteX33" fmla="*/ 185083 w 1303338"/>
              <a:gd name="connsiteY33" fmla="*/ 42863 h 103188"/>
              <a:gd name="connsiteX34" fmla="*/ 1176894 w 1303338"/>
              <a:gd name="connsiteY34" fmla="*/ 41275 h 103188"/>
              <a:gd name="connsiteX35" fmla="*/ 1165679 w 1303338"/>
              <a:gd name="connsiteY35" fmla="*/ 46342 h 103188"/>
              <a:gd name="connsiteX36" fmla="*/ 1162050 w 1303338"/>
              <a:gd name="connsiteY36" fmla="*/ 55461 h 103188"/>
              <a:gd name="connsiteX37" fmla="*/ 1164029 w 1303338"/>
              <a:gd name="connsiteY37" fmla="*/ 57150 h 103188"/>
              <a:gd name="connsiteX38" fmla="*/ 1166998 w 1303338"/>
              <a:gd name="connsiteY38" fmla="*/ 57150 h 103188"/>
              <a:gd name="connsiteX39" fmla="*/ 1173266 w 1303338"/>
              <a:gd name="connsiteY39" fmla="*/ 56475 h 103188"/>
              <a:gd name="connsiteX40" fmla="*/ 1184481 w 1303338"/>
              <a:gd name="connsiteY40" fmla="*/ 55461 h 103188"/>
              <a:gd name="connsiteX41" fmla="*/ 1187450 w 1303338"/>
              <a:gd name="connsiteY41" fmla="*/ 52422 h 103188"/>
              <a:gd name="connsiteX42" fmla="*/ 1184811 w 1303338"/>
              <a:gd name="connsiteY42" fmla="*/ 44653 h 103188"/>
              <a:gd name="connsiteX43" fmla="*/ 1176894 w 1303338"/>
              <a:gd name="connsiteY43" fmla="*/ 41275 h 103188"/>
              <a:gd name="connsiteX44" fmla="*/ 891340 w 1303338"/>
              <a:gd name="connsiteY44" fmla="*/ 41275 h 103188"/>
              <a:gd name="connsiteX45" fmla="*/ 879977 w 1303338"/>
              <a:gd name="connsiteY45" fmla="*/ 46342 h 103188"/>
              <a:gd name="connsiteX46" fmla="*/ 876300 w 1303338"/>
              <a:gd name="connsiteY46" fmla="*/ 55461 h 103188"/>
              <a:gd name="connsiteX47" fmla="*/ 877971 w 1303338"/>
              <a:gd name="connsiteY47" fmla="*/ 57150 h 103188"/>
              <a:gd name="connsiteX48" fmla="*/ 880979 w 1303338"/>
              <a:gd name="connsiteY48" fmla="*/ 57150 h 103188"/>
              <a:gd name="connsiteX49" fmla="*/ 887329 w 1303338"/>
              <a:gd name="connsiteY49" fmla="*/ 56475 h 103188"/>
              <a:gd name="connsiteX50" fmla="*/ 899027 w 1303338"/>
              <a:gd name="connsiteY50" fmla="*/ 55461 h 103188"/>
              <a:gd name="connsiteX51" fmla="*/ 901700 w 1303338"/>
              <a:gd name="connsiteY51" fmla="*/ 52422 h 103188"/>
              <a:gd name="connsiteX52" fmla="*/ 899361 w 1303338"/>
              <a:gd name="connsiteY52" fmla="*/ 44653 h 103188"/>
              <a:gd name="connsiteX53" fmla="*/ 891340 w 1303338"/>
              <a:gd name="connsiteY53" fmla="*/ 41275 h 103188"/>
              <a:gd name="connsiteX54" fmla="*/ 1235711 w 1303338"/>
              <a:gd name="connsiteY54" fmla="*/ 33338 h 103188"/>
              <a:gd name="connsiteX55" fmla="*/ 1237298 w 1303338"/>
              <a:gd name="connsiteY55" fmla="*/ 35890 h 103188"/>
              <a:gd name="connsiteX56" fmla="*/ 1237298 w 1303338"/>
              <a:gd name="connsiteY56" fmla="*/ 41314 h 103188"/>
              <a:gd name="connsiteX57" fmla="*/ 1236981 w 1303338"/>
              <a:gd name="connsiteY57" fmla="*/ 63645 h 103188"/>
              <a:gd name="connsiteX58" fmla="*/ 1236981 w 1303338"/>
              <a:gd name="connsiteY58" fmla="*/ 70344 h 103188"/>
              <a:gd name="connsiteX59" fmla="*/ 1237298 w 1303338"/>
              <a:gd name="connsiteY59" fmla="*/ 88210 h 103188"/>
              <a:gd name="connsiteX60" fmla="*/ 1242061 w 1303338"/>
              <a:gd name="connsiteY60" fmla="*/ 92995 h 103188"/>
              <a:gd name="connsiteX61" fmla="*/ 1246188 w 1303338"/>
              <a:gd name="connsiteY61" fmla="*/ 96185 h 103188"/>
              <a:gd name="connsiteX62" fmla="*/ 1246188 w 1303338"/>
              <a:gd name="connsiteY62" fmla="*/ 98418 h 103188"/>
              <a:gd name="connsiteX63" fmla="*/ 1244601 w 1303338"/>
              <a:gd name="connsiteY63" fmla="*/ 100013 h 103188"/>
              <a:gd name="connsiteX64" fmla="*/ 1243648 w 1303338"/>
              <a:gd name="connsiteY64" fmla="*/ 100013 h 103188"/>
              <a:gd name="connsiteX65" fmla="*/ 1229678 w 1303338"/>
              <a:gd name="connsiteY65" fmla="*/ 99694 h 103188"/>
              <a:gd name="connsiteX66" fmla="*/ 1215390 w 1303338"/>
              <a:gd name="connsiteY66" fmla="*/ 100013 h 103188"/>
              <a:gd name="connsiteX67" fmla="*/ 1214437 w 1303338"/>
              <a:gd name="connsiteY67" fmla="*/ 100013 h 103188"/>
              <a:gd name="connsiteX68" fmla="*/ 1212850 w 1303338"/>
              <a:gd name="connsiteY68" fmla="*/ 98418 h 103188"/>
              <a:gd name="connsiteX69" fmla="*/ 1212850 w 1303338"/>
              <a:gd name="connsiteY69" fmla="*/ 96185 h 103188"/>
              <a:gd name="connsiteX70" fmla="*/ 1216977 w 1303338"/>
              <a:gd name="connsiteY70" fmla="*/ 92995 h 103188"/>
              <a:gd name="connsiteX71" fmla="*/ 1221740 w 1303338"/>
              <a:gd name="connsiteY71" fmla="*/ 88210 h 103188"/>
              <a:gd name="connsiteX72" fmla="*/ 1222058 w 1303338"/>
              <a:gd name="connsiteY72" fmla="*/ 70344 h 103188"/>
              <a:gd name="connsiteX73" fmla="*/ 1222058 w 1303338"/>
              <a:gd name="connsiteY73" fmla="*/ 59498 h 103188"/>
              <a:gd name="connsiteX74" fmla="*/ 1216660 w 1303338"/>
              <a:gd name="connsiteY74" fmla="*/ 42271 h 103188"/>
              <a:gd name="connsiteX75" fmla="*/ 1212850 w 1303338"/>
              <a:gd name="connsiteY75" fmla="*/ 40038 h 103188"/>
              <a:gd name="connsiteX76" fmla="*/ 1212850 w 1303338"/>
              <a:gd name="connsiteY76" fmla="*/ 37805 h 103188"/>
              <a:gd name="connsiteX77" fmla="*/ 1215072 w 1303338"/>
              <a:gd name="connsiteY77" fmla="*/ 35571 h 103188"/>
              <a:gd name="connsiteX78" fmla="*/ 1233806 w 1303338"/>
              <a:gd name="connsiteY78" fmla="*/ 33657 h 103188"/>
              <a:gd name="connsiteX79" fmla="*/ 1234758 w 1303338"/>
              <a:gd name="connsiteY79" fmla="*/ 33657 h 103188"/>
              <a:gd name="connsiteX80" fmla="*/ 1235711 w 1303338"/>
              <a:gd name="connsiteY80" fmla="*/ 33338 h 103188"/>
              <a:gd name="connsiteX81" fmla="*/ 1177658 w 1303338"/>
              <a:gd name="connsiteY81" fmla="*/ 33338 h 103188"/>
              <a:gd name="connsiteX82" fmla="*/ 1201738 w 1303338"/>
              <a:gd name="connsiteY82" fmla="*/ 57900 h 103188"/>
              <a:gd name="connsiteX83" fmla="*/ 1195317 w 1303338"/>
              <a:gd name="connsiteY83" fmla="*/ 62685 h 103188"/>
              <a:gd name="connsiteX84" fmla="*/ 1164815 w 1303338"/>
              <a:gd name="connsiteY84" fmla="*/ 62685 h 103188"/>
              <a:gd name="connsiteX85" fmla="*/ 1159357 w 1303338"/>
              <a:gd name="connsiteY85" fmla="*/ 67470 h 103188"/>
              <a:gd name="connsiteX86" fmla="*/ 1178942 w 1303338"/>
              <a:gd name="connsiteY86" fmla="*/ 89799 h 103188"/>
              <a:gd name="connsiteX87" fmla="*/ 1199170 w 1303338"/>
              <a:gd name="connsiteY87" fmla="*/ 82781 h 103188"/>
              <a:gd name="connsiteX88" fmla="*/ 1199812 w 1303338"/>
              <a:gd name="connsiteY88" fmla="*/ 82462 h 103188"/>
              <a:gd name="connsiteX89" fmla="*/ 1200454 w 1303338"/>
              <a:gd name="connsiteY89" fmla="*/ 83738 h 103188"/>
              <a:gd name="connsiteX90" fmla="*/ 1199170 w 1303338"/>
              <a:gd name="connsiteY90" fmla="*/ 95541 h 103188"/>
              <a:gd name="connsiteX91" fmla="*/ 1193712 w 1303338"/>
              <a:gd name="connsiteY91" fmla="*/ 98411 h 103188"/>
              <a:gd name="connsiteX92" fmla="*/ 1177016 w 1303338"/>
              <a:gd name="connsiteY92" fmla="*/ 101601 h 103188"/>
              <a:gd name="connsiteX93" fmla="*/ 1144588 w 1303338"/>
              <a:gd name="connsiteY93" fmla="*/ 69384 h 103188"/>
              <a:gd name="connsiteX94" fmla="*/ 1177658 w 1303338"/>
              <a:gd name="connsiteY94" fmla="*/ 33338 h 103188"/>
              <a:gd name="connsiteX95" fmla="*/ 1070830 w 1303338"/>
              <a:gd name="connsiteY95" fmla="*/ 33338 h 103188"/>
              <a:gd name="connsiteX96" fmla="*/ 1072433 w 1303338"/>
              <a:gd name="connsiteY96" fmla="*/ 35890 h 103188"/>
              <a:gd name="connsiteX97" fmla="*/ 1072433 w 1303338"/>
              <a:gd name="connsiteY97" fmla="*/ 41314 h 103188"/>
              <a:gd name="connsiteX98" fmla="*/ 1072112 w 1303338"/>
              <a:gd name="connsiteY98" fmla="*/ 63645 h 103188"/>
              <a:gd name="connsiteX99" fmla="*/ 1072112 w 1303338"/>
              <a:gd name="connsiteY99" fmla="*/ 70344 h 103188"/>
              <a:gd name="connsiteX100" fmla="*/ 1072433 w 1303338"/>
              <a:gd name="connsiteY100" fmla="*/ 88210 h 103188"/>
              <a:gd name="connsiteX101" fmla="*/ 1077241 w 1303338"/>
              <a:gd name="connsiteY101" fmla="*/ 92995 h 103188"/>
              <a:gd name="connsiteX102" fmla="*/ 1081088 w 1303338"/>
              <a:gd name="connsiteY102" fmla="*/ 96185 h 103188"/>
              <a:gd name="connsiteX103" fmla="*/ 1081088 w 1303338"/>
              <a:gd name="connsiteY103" fmla="*/ 98418 h 103188"/>
              <a:gd name="connsiteX104" fmla="*/ 1079806 w 1303338"/>
              <a:gd name="connsiteY104" fmla="*/ 100013 h 103188"/>
              <a:gd name="connsiteX105" fmla="*/ 1078844 w 1303338"/>
              <a:gd name="connsiteY105" fmla="*/ 100013 h 103188"/>
              <a:gd name="connsiteX106" fmla="*/ 1064739 w 1303338"/>
              <a:gd name="connsiteY106" fmla="*/ 99694 h 103188"/>
              <a:gd name="connsiteX107" fmla="*/ 1050314 w 1303338"/>
              <a:gd name="connsiteY107" fmla="*/ 100013 h 103188"/>
              <a:gd name="connsiteX108" fmla="*/ 1049353 w 1303338"/>
              <a:gd name="connsiteY108" fmla="*/ 100013 h 103188"/>
              <a:gd name="connsiteX109" fmla="*/ 1047750 w 1303338"/>
              <a:gd name="connsiteY109" fmla="*/ 98418 h 103188"/>
              <a:gd name="connsiteX110" fmla="*/ 1047750 w 1303338"/>
              <a:gd name="connsiteY110" fmla="*/ 96185 h 103188"/>
              <a:gd name="connsiteX111" fmla="*/ 1051917 w 1303338"/>
              <a:gd name="connsiteY111" fmla="*/ 92995 h 103188"/>
              <a:gd name="connsiteX112" fmla="*/ 1057046 w 1303338"/>
              <a:gd name="connsiteY112" fmla="*/ 88210 h 103188"/>
              <a:gd name="connsiteX113" fmla="*/ 1057046 w 1303338"/>
              <a:gd name="connsiteY113" fmla="*/ 70344 h 103188"/>
              <a:gd name="connsiteX114" fmla="*/ 1057046 w 1303338"/>
              <a:gd name="connsiteY114" fmla="*/ 59498 h 103188"/>
              <a:gd name="connsiteX115" fmla="*/ 1051596 w 1303338"/>
              <a:gd name="connsiteY115" fmla="*/ 42271 h 103188"/>
              <a:gd name="connsiteX116" fmla="*/ 1047750 w 1303338"/>
              <a:gd name="connsiteY116" fmla="*/ 40038 h 103188"/>
              <a:gd name="connsiteX117" fmla="*/ 1047750 w 1303338"/>
              <a:gd name="connsiteY117" fmla="*/ 37805 h 103188"/>
              <a:gd name="connsiteX118" fmla="*/ 1049994 w 1303338"/>
              <a:gd name="connsiteY118" fmla="*/ 35571 h 103188"/>
              <a:gd name="connsiteX119" fmla="*/ 1068907 w 1303338"/>
              <a:gd name="connsiteY119" fmla="*/ 33657 h 103188"/>
              <a:gd name="connsiteX120" fmla="*/ 1069868 w 1303338"/>
              <a:gd name="connsiteY120" fmla="*/ 33657 h 103188"/>
              <a:gd name="connsiteX121" fmla="*/ 1070830 w 1303338"/>
              <a:gd name="connsiteY121" fmla="*/ 33338 h 103188"/>
              <a:gd name="connsiteX122" fmla="*/ 1017588 w 1303338"/>
              <a:gd name="connsiteY122" fmla="*/ 33338 h 103188"/>
              <a:gd name="connsiteX123" fmla="*/ 1030923 w 1303338"/>
              <a:gd name="connsiteY123" fmla="*/ 35571 h 103188"/>
              <a:gd name="connsiteX124" fmla="*/ 1033780 w 1303338"/>
              <a:gd name="connsiteY124" fmla="*/ 38761 h 103188"/>
              <a:gd name="connsiteX125" fmla="*/ 1033780 w 1303338"/>
              <a:gd name="connsiteY125" fmla="*/ 39080 h 103188"/>
              <a:gd name="connsiteX126" fmla="*/ 1032828 w 1303338"/>
              <a:gd name="connsiteY126" fmla="*/ 47055 h 103188"/>
              <a:gd name="connsiteX127" fmla="*/ 1030923 w 1303338"/>
              <a:gd name="connsiteY127" fmla="*/ 49607 h 103188"/>
              <a:gd name="connsiteX128" fmla="*/ 1029018 w 1303338"/>
              <a:gd name="connsiteY128" fmla="*/ 49607 h 103188"/>
              <a:gd name="connsiteX129" fmla="*/ 1026160 w 1303338"/>
              <a:gd name="connsiteY129" fmla="*/ 46098 h 103188"/>
              <a:gd name="connsiteX130" fmla="*/ 1015048 w 1303338"/>
              <a:gd name="connsiteY130" fmla="*/ 40675 h 103188"/>
              <a:gd name="connsiteX131" fmla="*/ 1004887 w 1303338"/>
              <a:gd name="connsiteY131" fmla="*/ 49288 h 103188"/>
              <a:gd name="connsiteX132" fmla="*/ 1011555 w 1303338"/>
              <a:gd name="connsiteY132" fmla="*/ 58219 h 103188"/>
              <a:gd name="connsiteX133" fmla="*/ 1023303 w 1303338"/>
              <a:gd name="connsiteY133" fmla="*/ 63961 h 103188"/>
              <a:gd name="connsiteX134" fmla="*/ 1036638 w 1303338"/>
              <a:gd name="connsiteY134" fmla="*/ 81505 h 103188"/>
              <a:gd name="connsiteX135" fmla="*/ 1009650 w 1303338"/>
              <a:gd name="connsiteY135" fmla="*/ 101601 h 103188"/>
              <a:gd name="connsiteX136" fmla="*/ 992822 w 1303338"/>
              <a:gd name="connsiteY136" fmla="*/ 98092 h 103188"/>
              <a:gd name="connsiteX137" fmla="*/ 990600 w 1303338"/>
              <a:gd name="connsiteY137" fmla="*/ 94265 h 103188"/>
              <a:gd name="connsiteX138" fmla="*/ 991552 w 1303338"/>
              <a:gd name="connsiteY138" fmla="*/ 85333 h 103188"/>
              <a:gd name="connsiteX139" fmla="*/ 993775 w 1303338"/>
              <a:gd name="connsiteY139" fmla="*/ 82781 h 103188"/>
              <a:gd name="connsiteX140" fmla="*/ 995997 w 1303338"/>
              <a:gd name="connsiteY140" fmla="*/ 82781 h 103188"/>
              <a:gd name="connsiteX141" fmla="*/ 998220 w 1303338"/>
              <a:gd name="connsiteY141" fmla="*/ 86290 h 103188"/>
              <a:gd name="connsiteX142" fmla="*/ 1010920 w 1303338"/>
              <a:gd name="connsiteY142" fmla="*/ 94265 h 103188"/>
              <a:gd name="connsiteX143" fmla="*/ 1022350 w 1303338"/>
              <a:gd name="connsiteY143" fmla="*/ 85652 h 103188"/>
              <a:gd name="connsiteX144" fmla="*/ 1013142 w 1303338"/>
              <a:gd name="connsiteY144" fmla="*/ 76082 h 103188"/>
              <a:gd name="connsiteX145" fmla="*/ 992187 w 1303338"/>
              <a:gd name="connsiteY145" fmla="*/ 54072 h 103188"/>
              <a:gd name="connsiteX146" fmla="*/ 1017588 w 1303338"/>
              <a:gd name="connsiteY146" fmla="*/ 33338 h 103188"/>
              <a:gd name="connsiteX147" fmla="*/ 950175 w 1303338"/>
              <a:gd name="connsiteY147" fmla="*/ 33338 h 103188"/>
              <a:gd name="connsiteX148" fmla="*/ 951735 w 1303338"/>
              <a:gd name="connsiteY148" fmla="*/ 35571 h 103188"/>
              <a:gd name="connsiteX149" fmla="*/ 951423 w 1303338"/>
              <a:gd name="connsiteY149" fmla="*/ 41633 h 103188"/>
              <a:gd name="connsiteX150" fmla="*/ 952670 w 1303338"/>
              <a:gd name="connsiteY150" fmla="*/ 48332 h 103188"/>
              <a:gd name="connsiteX151" fmla="*/ 955165 w 1303338"/>
              <a:gd name="connsiteY151" fmla="*/ 46099 h 103188"/>
              <a:gd name="connsiteX152" fmla="*/ 960154 w 1303338"/>
              <a:gd name="connsiteY152" fmla="*/ 40357 h 103188"/>
              <a:gd name="connsiteX153" fmla="*/ 968574 w 1303338"/>
              <a:gd name="connsiteY153" fmla="*/ 34295 h 103188"/>
              <a:gd name="connsiteX154" fmla="*/ 974810 w 1303338"/>
              <a:gd name="connsiteY154" fmla="*/ 33338 h 103188"/>
              <a:gd name="connsiteX155" fmla="*/ 979176 w 1303338"/>
              <a:gd name="connsiteY155" fmla="*/ 36528 h 103188"/>
              <a:gd name="connsiteX156" fmla="*/ 978864 w 1303338"/>
              <a:gd name="connsiteY156" fmla="*/ 46099 h 103188"/>
              <a:gd name="connsiteX157" fmla="*/ 976993 w 1303338"/>
              <a:gd name="connsiteY157" fmla="*/ 49289 h 103188"/>
              <a:gd name="connsiteX158" fmla="*/ 975746 w 1303338"/>
              <a:gd name="connsiteY158" fmla="*/ 48970 h 103188"/>
              <a:gd name="connsiteX159" fmla="*/ 968262 w 1303338"/>
              <a:gd name="connsiteY159" fmla="*/ 48332 h 103188"/>
              <a:gd name="connsiteX160" fmla="*/ 957659 w 1303338"/>
              <a:gd name="connsiteY160" fmla="*/ 51841 h 103188"/>
              <a:gd name="connsiteX161" fmla="*/ 954229 w 1303338"/>
              <a:gd name="connsiteY161" fmla="*/ 70663 h 103188"/>
              <a:gd name="connsiteX162" fmla="*/ 954229 w 1303338"/>
              <a:gd name="connsiteY162" fmla="*/ 76406 h 103188"/>
              <a:gd name="connsiteX163" fmla="*/ 954541 w 1303338"/>
              <a:gd name="connsiteY163" fmla="*/ 85019 h 103188"/>
              <a:gd name="connsiteX164" fmla="*/ 956724 w 1303338"/>
              <a:gd name="connsiteY164" fmla="*/ 91400 h 103188"/>
              <a:gd name="connsiteX165" fmla="*/ 963272 w 1303338"/>
              <a:gd name="connsiteY165" fmla="*/ 93314 h 103188"/>
              <a:gd name="connsiteX166" fmla="*/ 967326 w 1303338"/>
              <a:gd name="connsiteY166" fmla="*/ 96185 h 103188"/>
              <a:gd name="connsiteX167" fmla="*/ 967326 w 1303338"/>
              <a:gd name="connsiteY167" fmla="*/ 98099 h 103188"/>
              <a:gd name="connsiteX168" fmla="*/ 965455 w 1303338"/>
              <a:gd name="connsiteY168" fmla="*/ 100013 h 103188"/>
              <a:gd name="connsiteX169" fmla="*/ 965143 w 1303338"/>
              <a:gd name="connsiteY169" fmla="*/ 100013 h 103188"/>
              <a:gd name="connsiteX170" fmla="*/ 946122 w 1303338"/>
              <a:gd name="connsiteY170" fmla="*/ 99694 h 103188"/>
              <a:gd name="connsiteX171" fmla="*/ 933025 w 1303338"/>
              <a:gd name="connsiteY171" fmla="*/ 100013 h 103188"/>
              <a:gd name="connsiteX172" fmla="*/ 932089 w 1303338"/>
              <a:gd name="connsiteY172" fmla="*/ 100013 h 103188"/>
              <a:gd name="connsiteX173" fmla="*/ 930530 w 1303338"/>
              <a:gd name="connsiteY173" fmla="*/ 98418 h 103188"/>
              <a:gd name="connsiteX174" fmla="*/ 930530 w 1303338"/>
              <a:gd name="connsiteY174" fmla="*/ 96185 h 103188"/>
              <a:gd name="connsiteX175" fmla="*/ 934584 w 1303338"/>
              <a:gd name="connsiteY175" fmla="*/ 92995 h 103188"/>
              <a:gd name="connsiteX176" fmla="*/ 939261 w 1303338"/>
              <a:gd name="connsiteY176" fmla="*/ 88210 h 103188"/>
              <a:gd name="connsiteX177" fmla="*/ 939573 w 1303338"/>
              <a:gd name="connsiteY177" fmla="*/ 70344 h 103188"/>
              <a:gd name="connsiteX178" fmla="*/ 939573 w 1303338"/>
              <a:gd name="connsiteY178" fmla="*/ 65878 h 103188"/>
              <a:gd name="connsiteX179" fmla="*/ 937390 w 1303338"/>
              <a:gd name="connsiteY179" fmla="*/ 48013 h 103188"/>
              <a:gd name="connsiteX180" fmla="*/ 930530 w 1303338"/>
              <a:gd name="connsiteY180" fmla="*/ 43547 h 103188"/>
              <a:gd name="connsiteX181" fmla="*/ 927100 w 1303338"/>
              <a:gd name="connsiteY181" fmla="*/ 41633 h 103188"/>
              <a:gd name="connsiteX182" fmla="*/ 927100 w 1303338"/>
              <a:gd name="connsiteY182" fmla="*/ 39400 h 103188"/>
              <a:gd name="connsiteX183" fmla="*/ 929594 w 1303338"/>
              <a:gd name="connsiteY183" fmla="*/ 36528 h 103188"/>
              <a:gd name="connsiteX184" fmla="*/ 947993 w 1303338"/>
              <a:gd name="connsiteY184" fmla="*/ 33657 h 103188"/>
              <a:gd name="connsiteX185" fmla="*/ 948928 w 1303338"/>
              <a:gd name="connsiteY185" fmla="*/ 33657 h 103188"/>
              <a:gd name="connsiteX186" fmla="*/ 950175 w 1303338"/>
              <a:gd name="connsiteY186" fmla="*/ 33338 h 103188"/>
              <a:gd name="connsiteX187" fmla="*/ 892445 w 1303338"/>
              <a:gd name="connsiteY187" fmla="*/ 33338 h 103188"/>
              <a:gd name="connsiteX188" fmla="*/ 915988 w 1303338"/>
              <a:gd name="connsiteY188" fmla="*/ 57900 h 103188"/>
              <a:gd name="connsiteX189" fmla="*/ 909710 w 1303338"/>
              <a:gd name="connsiteY189" fmla="*/ 62685 h 103188"/>
              <a:gd name="connsiteX190" fmla="*/ 879574 w 1303338"/>
              <a:gd name="connsiteY190" fmla="*/ 62685 h 103188"/>
              <a:gd name="connsiteX191" fmla="*/ 874551 w 1303338"/>
              <a:gd name="connsiteY191" fmla="*/ 67470 h 103188"/>
              <a:gd name="connsiteX192" fmla="*/ 893700 w 1303338"/>
              <a:gd name="connsiteY192" fmla="*/ 89799 h 103188"/>
              <a:gd name="connsiteX193" fmla="*/ 913477 w 1303338"/>
              <a:gd name="connsiteY193" fmla="*/ 82781 h 103188"/>
              <a:gd name="connsiteX194" fmla="*/ 913791 w 1303338"/>
              <a:gd name="connsiteY194" fmla="*/ 82462 h 103188"/>
              <a:gd name="connsiteX195" fmla="*/ 914733 w 1303338"/>
              <a:gd name="connsiteY195" fmla="*/ 83738 h 103188"/>
              <a:gd name="connsiteX196" fmla="*/ 913163 w 1303338"/>
              <a:gd name="connsiteY196" fmla="*/ 95541 h 103188"/>
              <a:gd name="connsiteX197" fmla="*/ 907826 w 1303338"/>
              <a:gd name="connsiteY197" fmla="*/ 98411 h 103188"/>
              <a:gd name="connsiteX198" fmla="*/ 891817 w 1303338"/>
              <a:gd name="connsiteY198" fmla="*/ 101601 h 103188"/>
              <a:gd name="connsiteX199" fmla="*/ 860425 w 1303338"/>
              <a:gd name="connsiteY199" fmla="*/ 69384 h 103188"/>
              <a:gd name="connsiteX200" fmla="*/ 892445 w 1303338"/>
              <a:gd name="connsiteY200" fmla="*/ 33338 h 103188"/>
              <a:gd name="connsiteX201" fmla="*/ 792786 w 1303338"/>
              <a:gd name="connsiteY201" fmla="*/ 33338 h 103188"/>
              <a:gd name="connsiteX202" fmla="*/ 799106 w 1303338"/>
              <a:gd name="connsiteY202" fmla="*/ 33662 h 103188"/>
              <a:gd name="connsiteX203" fmla="*/ 805741 w 1303338"/>
              <a:gd name="connsiteY203" fmla="*/ 33985 h 103188"/>
              <a:gd name="connsiteX204" fmla="*/ 819327 w 1303338"/>
              <a:gd name="connsiteY204" fmla="*/ 33338 h 103188"/>
              <a:gd name="connsiteX205" fmla="*/ 820907 w 1303338"/>
              <a:gd name="connsiteY205" fmla="*/ 33338 h 103188"/>
              <a:gd name="connsiteX206" fmla="*/ 822803 w 1303338"/>
              <a:gd name="connsiteY206" fmla="*/ 35279 h 103188"/>
              <a:gd name="connsiteX207" fmla="*/ 822803 w 1303338"/>
              <a:gd name="connsiteY207" fmla="*/ 37544 h 103188"/>
              <a:gd name="connsiteX208" fmla="*/ 819011 w 1303338"/>
              <a:gd name="connsiteY208" fmla="*/ 40456 h 103188"/>
              <a:gd name="connsiteX209" fmla="*/ 813956 w 1303338"/>
              <a:gd name="connsiteY209" fmla="*/ 44014 h 103188"/>
              <a:gd name="connsiteX210" fmla="*/ 814588 w 1303338"/>
              <a:gd name="connsiteY210" fmla="*/ 46926 h 103188"/>
              <a:gd name="connsiteX211" fmla="*/ 816168 w 1303338"/>
              <a:gd name="connsiteY211" fmla="*/ 52750 h 103188"/>
              <a:gd name="connsiteX212" fmla="*/ 819643 w 1303338"/>
              <a:gd name="connsiteY212" fmla="*/ 63426 h 103188"/>
              <a:gd name="connsiteX213" fmla="*/ 826594 w 1303338"/>
              <a:gd name="connsiteY213" fmla="*/ 85425 h 103188"/>
              <a:gd name="connsiteX214" fmla="*/ 826910 w 1303338"/>
              <a:gd name="connsiteY214" fmla="*/ 83808 h 103188"/>
              <a:gd name="connsiteX215" fmla="*/ 827542 w 1303338"/>
              <a:gd name="connsiteY215" fmla="*/ 81866 h 103188"/>
              <a:gd name="connsiteX216" fmla="*/ 828806 w 1303338"/>
              <a:gd name="connsiteY216" fmla="*/ 78308 h 103188"/>
              <a:gd name="connsiteX217" fmla="*/ 831018 w 1303338"/>
              <a:gd name="connsiteY217" fmla="*/ 70867 h 103188"/>
              <a:gd name="connsiteX218" fmla="*/ 834809 w 1303338"/>
              <a:gd name="connsiteY218" fmla="*/ 60191 h 103188"/>
              <a:gd name="connsiteX219" fmla="*/ 839865 w 1303338"/>
              <a:gd name="connsiteY219" fmla="*/ 43367 h 103188"/>
              <a:gd name="connsiteX220" fmla="*/ 834493 w 1303338"/>
              <a:gd name="connsiteY220" fmla="*/ 39809 h 103188"/>
              <a:gd name="connsiteX221" fmla="*/ 832598 w 1303338"/>
              <a:gd name="connsiteY221" fmla="*/ 37544 h 103188"/>
              <a:gd name="connsiteX222" fmla="*/ 832598 w 1303338"/>
              <a:gd name="connsiteY222" fmla="*/ 35279 h 103188"/>
              <a:gd name="connsiteX223" fmla="*/ 834177 w 1303338"/>
              <a:gd name="connsiteY223" fmla="*/ 33338 h 103188"/>
              <a:gd name="connsiteX224" fmla="*/ 835441 w 1303338"/>
              <a:gd name="connsiteY224" fmla="*/ 33662 h 103188"/>
              <a:gd name="connsiteX225" fmla="*/ 844920 w 1303338"/>
              <a:gd name="connsiteY225" fmla="*/ 33985 h 103188"/>
              <a:gd name="connsiteX226" fmla="*/ 853135 w 1303338"/>
              <a:gd name="connsiteY226" fmla="*/ 33338 h 103188"/>
              <a:gd name="connsiteX227" fmla="*/ 854399 w 1303338"/>
              <a:gd name="connsiteY227" fmla="*/ 33338 h 103188"/>
              <a:gd name="connsiteX228" fmla="*/ 855663 w 1303338"/>
              <a:gd name="connsiteY228" fmla="*/ 35279 h 103188"/>
              <a:gd name="connsiteX229" fmla="*/ 855663 w 1303338"/>
              <a:gd name="connsiteY229" fmla="*/ 37544 h 103188"/>
              <a:gd name="connsiteX230" fmla="*/ 853135 w 1303338"/>
              <a:gd name="connsiteY230" fmla="*/ 40132 h 103188"/>
              <a:gd name="connsiteX231" fmla="*/ 848712 w 1303338"/>
              <a:gd name="connsiteY231" fmla="*/ 47897 h 103188"/>
              <a:gd name="connsiteX232" fmla="*/ 836073 w 1303338"/>
              <a:gd name="connsiteY232" fmla="*/ 79602 h 103188"/>
              <a:gd name="connsiteX233" fmla="*/ 830070 w 1303338"/>
              <a:gd name="connsiteY233" fmla="*/ 95131 h 103188"/>
              <a:gd name="connsiteX234" fmla="*/ 828490 w 1303338"/>
              <a:gd name="connsiteY234" fmla="*/ 99337 h 103188"/>
              <a:gd name="connsiteX235" fmla="*/ 825646 w 1303338"/>
              <a:gd name="connsiteY235" fmla="*/ 100631 h 103188"/>
              <a:gd name="connsiteX236" fmla="*/ 819643 w 1303338"/>
              <a:gd name="connsiteY236" fmla="*/ 101601 h 103188"/>
              <a:gd name="connsiteX237" fmla="*/ 818063 w 1303338"/>
              <a:gd name="connsiteY237" fmla="*/ 101601 h 103188"/>
              <a:gd name="connsiteX238" fmla="*/ 815536 w 1303338"/>
              <a:gd name="connsiteY238" fmla="*/ 97072 h 103188"/>
              <a:gd name="connsiteX239" fmla="*/ 806689 w 1303338"/>
              <a:gd name="connsiteY239" fmla="*/ 72808 h 103188"/>
              <a:gd name="connsiteX240" fmla="*/ 795946 w 1303338"/>
              <a:gd name="connsiteY240" fmla="*/ 43367 h 103188"/>
              <a:gd name="connsiteX241" fmla="*/ 791839 w 1303338"/>
              <a:gd name="connsiteY241" fmla="*/ 39809 h 103188"/>
              <a:gd name="connsiteX242" fmla="*/ 790575 w 1303338"/>
              <a:gd name="connsiteY242" fmla="*/ 37544 h 103188"/>
              <a:gd name="connsiteX243" fmla="*/ 790575 w 1303338"/>
              <a:gd name="connsiteY243" fmla="*/ 35279 h 103188"/>
              <a:gd name="connsiteX244" fmla="*/ 792786 w 1303338"/>
              <a:gd name="connsiteY244" fmla="*/ 33338 h 103188"/>
              <a:gd name="connsiteX245" fmla="*/ 775335 w 1303338"/>
              <a:gd name="connsiteY245" fmla="*/ 33338 h 103188"/>
              <a:gd name="connsiteX246" fmla="*/ 776923 w 1303338"/>
              <a:gd name="connsiteY246" fmla="*/ 35890 h 103188"/>
              <a:gd name="connsiteX247" fmla="*/ 776923 w 1303338"/>
              <a:gd name="connsiteY247" fmla="*/ 41314 h 103188"/>
              <a:gd name="connsiteX248" fmla="*/ 776605 w 1303338"/>
              <a:gd name="connsiteY248" fmla="*/ 63645 h 103188"/>
              <a:gd name="connsiteX249" fmla="*/ 776605 w 1303338"/>
              <a:gd name="connsiteY249" fmla="*/ 70344 h 103188"/>
              <a:gd name="connsiteX250" fmla="*/ 776923 w 1303338"/>
              <a:gd name="connsiteY250" fmla="*/ 88210 h 103188"/>
              <a:gd name="connsiteX251" fmla="*/ 781685 w 1303338"/>
              <a:gd name="connsiteY251" fmla="*/ 92995 h 103188"/>
              <a:gd name="connsiteX252" fmla="*/ 785813 w 1303338"/>
              <a:gd name="connsiteY252" fmla="*/ 96185 h 103188"/>
              <a:gd name="connsiteX253" fmla="*/ 785813 w 1303338"/>
              <a:gd name="connsiteY253" fmla="*/ 98418 h 103188"/>
              <a:gd name="connsiteX254" fmla="*/ 784225 w 1303338"/>
              <a:gd name="connsiteY254" fmla="*/ 100013 h 103188"/>
              <a:gd name="connsiteX255" fmla="*/ 783273 w 1303338"/>
              <a:gd name="connsiteY255" fmla="*/ 100013 h 103188"/>
              <a:gd name="connsiteX256" fmla="*/ 769303 w 1303338"/>
              <a:gd name="connsiteY256" fmla="*/ 99694 h 103188"/>
              <a:gd name="connsiteX257" fmla="*/ 754697 w 1303338"/>
              <a:gd name="connsiteY257" fmla="*/ 100013 h 103188"/>
              <a:gd name="connsiteX258" fmla="*/ 753745 w 1303338"/>
              <a:gd name="connsiteY258" fmla="*/ 100013 h 103188"/>
              <a:gd name="connsiteX259" fmla="*/ 752475 w 1303338"/>
              <a:gd name="connsiteY259" fmla="*/ 98418 h 103188"/>
              <a:gd name="connsiteX260" fmla="*/ 752475 w 1303338"/>
              <a:gd name="connsiteY260" fmla="*/ 96185 h 103188"/>
              <a:gd name="connsiteX261" fmla="*/ 756602 w 1303338"/>
              <a:gd name="connsiteY261" fmla="*/ 92995 h 103188"/>
              <a:gd name="connsiteX262" fmla="*/ 761365 w 1303338"/>
              <a:gd name="connsiteY262" fmla="*/ 88210 h 103188"/>
              <a:gd name="connsiteX263" fmla="*/ 761682 w 1303338"/>
              <a:gd name="connsiteY263" fmla="*/ 70344 h 103188"/>
              <a:gd name="connsiteX264" fmla="*/ 761682 w 1303338"/>
              <a:gd name="connsiteY264" fmla="*/ 59498 h 103188"/>
              <a:gd name="connsiteX265" fmla="*/ 755967 w 1303338"/>
              <a:gd name="connsiteY265" fmla="*/ 42271 h 103188"/>
              <a:gd name="connsiteX266" fmla="*/ 752475 w 1303338"/>
              <a:gd name="connsiteY266" fmla="*/ 40038 h 103188"/>
              <a:gd name="connsiteX267" fmla="*/ 752475 w 1303338"/>
              <a:gd name="connsiteY267" fmla="*/ 37805 h 103188"/>
              <a:gd name="connsiteX268" fmla="*/ 754697 w 1303338"/>
              <a:gd name="connsiteY268" fmla="*/ 35571 h 103188"/>
              <a:gd name="connsiteX269" fmla="*/ 773113 w 1303338"/>
              <a:gd name="connsiteY269" fmla="*/ 33657 h 103188"/>
              <a:gd name="connsiteX270" fmla="*/ 774383 w 1303338"/>
              <a:gd name="connsiteY270" fmla="*/ 33657 h 103188"/>
              <a:gd name="connsiteX271" fmla="*/ 775335 w 1303338"/>
              <a:gd name="connsiteY271" fmla="*/ 33338 h 103188"/>
              <a:gd name="connsiteX272" fmla="*/ 686303 w 1303338"/>
              <a:gd name="connsiteY272" fmla="*/ 33338 h 103188"/>
              <a:gd name="connsiteX273" fmla="*/ 688224 w 1303338"/>
              <a:gd name="connsiteY273" fmla="*/ 35890 h 103188"/>
              <a:gd name="connsiteX274" fmla="*/ 688544 w 1303338"/>
              <a:gd name="connsiteY274" fmla="*/ 43866 h 103188"/>
              <a:gd name="connsiteX275" fmla="*/ 689824 w 1303338"/>
              <a:gd name="connsiteY275" fmla="*/ 46737 h 103188"/>
              <a:gd name="connsiteX276" fmla="*/ 691105 w 1303338"/>
              <a:gd name="connsiteY276" fmla="*/ 45780 h 103188"/>
              <a:gd name="connsiteX277" fmla="*/ 692385 w 1303338"/>
              <a:gd name="connsiteY277" fmla="*/ 44504 h 103188"/>
              <a:gd name="connsiteX278" fmla="*/ 694946 w 1303338"/>
              <a:gd name="connsiteY278" fmla="*/ 41952 h 103188"/>
              <a:gd name="connsiteX279" fmla="*/ 712232 w 1303338"/>
              <a:gd name="connsiteY279" fmla="*/ 33338 h 103188"/>
              <a:gd name="connsiteX280" fmla="*/ 731119 w 1303338"/>
              <a:gd name="connsiteY280" fmla="*/ 43228 h 103188"/>
              <a:gd name="connsiteX281" fmla="*/ 732079 w 1303338"/>
              <a:gd name="connsiteY281" fmla="*/ 65878 h 103188"/>
              <a:gd name="connsiteX282" fmla="*/ 732079 w 1303338"/>
              <a:gd name="connsiteY282" fmla="*/ 70344 h 103188"/>
              <a:gd name="connsiteX283" fmla="*/ 732400 w 1303338"/>
              <a:gd name="connsiteY283" fmla="*/ 88210 h 103188"/>
              <a:gd name="connsiteX284" fmla="*/ 737201 w 1303338"/>
              <a:gd name="connsiteY284" fmla="*/ 92995 h 103188"/>
              <a:gd name="connsiteX285" fmla="*/ 741363 w 1303338"/>
              <a:gd name="connsiteY285" fmla="*/ 96185 h 103188"/>
              <a:gd name="connsiteX286" fmla="*/ 741363 w 1303338"/>
              <a:gd name="connsiteY286" fmla="*/ 98418 h 103188"/>
              <a:gd name="connsiteX287" fmla="*/ 739762 w 1303338"/>
              <a:gd name="connsiteY287" fmla="*/ 100013 h 103188"/>
              <a:gd name="connsiteX288" fmla="*/ 739122 w 1303338"/>
              <a:gd name="connsiteY288" fmla="*/ 100013 h 103188"/>
              <a:gd name="connsiteX289" fmla="*/ 724717 w 1303338"/>
              <a:gd name="connsiteY289" fmla="*/ 99694 h 103188"/>
              <a:gd name="connsiteX290" fmla="*/ 710312 w 1303338"/>
              <a:gd name="connsiteY290" fmla="*/ 100013 h 103188"/>
              <a:gd name="connsiteX291" fmla="*/ 709351 w 1303338"/>
              <a:gd name="connsiteY291" fmla="*/ 100013 h 103188"/>
              <a:gd name="connsiteX292" fmla="*/ 708071 w 1303338"/>
              <a:gd name="connsiteY292" fmla="*/ 98418 h 103188"/>
              <a:gd name="connsiteX293" fmla="*/ 708071 w 1303338"/>
              <a:gd name="connsiteY293" fmla="*/ 96185 h 103188"/>
              <a:gd name="connsiteX294" fmla="*/ 711912 w 1303338"/>
              <a:gd name="connsiteY294" fmla="*/ 92995 h 103188"/>
              <a:gd name="connsiteX295" fmla="*/ 717034 w 1303338"/>
              <a:gd name="connsiteY295" fmla="*/ 88210 h 103188"/>
              <a:gd name="connsiteX296" fmla="*/ 717354 w 1303338"/>
              <a:gd name="connsiteY296" fmla="*/ 70344 h 103188"/>
              <a:gd name="connsiteX297" fmla="*/ 717354 w 1303338"/>
              <a:gd name="connsiteY297" fmla="*/ 65878 h 103188"/>
              <a:gd name="connsiteX298" fmla="*/ 715754 w 1303338"/>
              <a:gd name="connsiteY298" fmla="*/ 51203 h 103188"/>
              <a:gd name="connsiteX299" fmla="*/ 706150 w 1303338"/>
              <a:gd name="connsiteY299" fmla="*/ 45461 h 103188"/>
              <a:gd name="connsiteX300" fmla="*/ 692705 w 1303338"/>
              <a:gd name="connsiteY300" fmla="*/ 52160 h 103188"/>
              <a:gd name="connsiteX301" fmla="*/ 689824 w 1303338"/>
              <a:gd name="connsiteY301" fmla="*/ 66835 h 103188"/>
              <a:gd name="connsiteX302" fmla="*/ 689824 w 1303338"/>
              <a:gd name="connsiteY302" fmla="*/ 70344 h 103188"/>
              <a:gd name="connsiteX303" fmla="*/ 690144 w 1303338"/>
              <a:gd name="connsiteY303" fmla="*/ 88210 h 103188"/>
              <a:gd name="connsiteX304" fmla="*/ 694946 w 1303338"/>
              <a:gd name="connsiteY304" fmla="*/ 92995 h 103188"/>
              <a:gd name="connsiteX305" fmla="*/ 699108 w 1303338"/>
              <a:gd name="connsiteY305" fmla="*/ 96185 h 103188"/>
              <a:gd name="connsiteX306" fmla="*/ 699108 w 1303338"/>
              <a:gd name="connsiteY306" fmla="*/ 98418 h 103188"/>
              <a:gd name="connsiteX307" fmla="*/ 697507 w 1303338"/>
              <a:gd name="connsiteY307" fmla="*/ 100013 h 103188"/>
              <a:gd name="connsiteX308" fmla="*/ 696547 w 1303338"/>
              <a:gd name="connsiteY308" fmla="*/ 100013 h 103188"/>
              <a:gd name="connsiteX309" fmla="*/ 682462 w 1303338"/>
              <a:gd name="connsiteY309" fmla="*/ 99694 h 103188"/>
              <a:gd name="connsiteX310" fmla="*/ 668056 w 1303338"/>
              <a:gd name="connsiteY310" fmla="*/ 100013 h 103188"/>
              <a:gd name="connsiteX311" fmla="*/ 667096 w 1303338"/>
              <a:gd name="connsiteY311" fmla="*/ 100013 h 103188"/>
              <a:gd name="connsiteX312" fmla="*/ 665495 w 1303338"/>
              <a:gd name="connsiteY312" fmla="*/ 98418 h 103188"/>
              <a:gd name="connsiteX313" fmla="*/ 665495 w 1303338"/>
              <a:gd name="connsiteY313" fmla="*/ 96185 h 103188"/>
              <a:gd name="connsiteX314" fmla="*/ 669657 w 1303338"/>
              <a:gd name="connsiteY314" fmla="*/ 92995 h 103188"/>
              <a:gd name="connsiteX315" fmla="*/ 674779 w 1303338"/>
              <a:gd name="connsiteY315" fmla="*/ 88210 h 103188"/>
              <a:gd name="connsiteX316" fmla="*/ 674779 w 1303338"/>
              <a:gd name="connsiteY316" fmla="*/ 70344 h 103188"/>
              <a:gd name="connsiteX317" fmla="*/ 674779 w 1303338"/>
              <a:gd name="connsiteY317" fmla="*/ 65559 h 103188"/>
              <a:gd name="connsiteX318" fmla="*/ 673498 w 1303338"/>
              <a:gd name="connsiteY318" fmla="*/ 46418 h 103188"/>
              <a:gd name="connsiteX319" fmla="*/ 667416 w 1303338"/>
              <a:gd name="connsiteY319" fmla="*/ 42909 h 103188"/>
              <a:gd name="connsiteX320" fmla="*/ 663575 w 1303338"/>
              <a:gd name="connsiteY320" fmla="*/ 41314 h 103188"/>
              <a:gd name="connsiteX321" fmla="*/ 663575 w 1303338"/>
              <a:gd name="connsiteY321" fmla="*/ 38762 h 103188"/>
              <a:gd name="connsiteX322" fmla="*/ 665495 w 1303338"/>
              <a:gd name="connsiteY322" fmla="*/ 35890 h 103188"/>
              <a:gd name="connsiteX323" fmla="*/ 684062 w 1303338"/>
              <a:gd name="connsiteY323" fmla="*/ 33657 h 103188"/>
              <a:gd name="connsiteX324" fmla="*/ 686303 w 1303338"/>
              <a:gd name="connsiteY324" fmla="*/ 33338 h 103188"/>
              <a:gd name="connsiteX325" fmla="*/ 401220 w 1303338"/>
              <a:gd name="connsiteY325" fmla="*/ 33338 h 103188"/>
              <a:gd name="connsiteX326" fmla="*/ 402485 w 1303338"/>
              <a:gd name="connsiteY326" fmla="*/ 34926 h 103188"/>
              <a:gd name="connsiteX327" fmla="*/ 402485 w 1303338"/>
              <a:gd name="connsiteY327" fmla="*/ 37783 h 103188"/>
              <a:gd name="connsiteX328" fmla="*/ 401853 w 1303338"/>
              <a:gd name="connsiteY328" fmla="*/ 59056 h 103188"/>
              <a:gd name="connsiteX329" fmla="*/ 401853 w 1303338"/>
              <a:gd name="connsiteY329" fmla="*/ 69216 h 103188"/>
              <a:gd name="connsiteX330" fmla="*/ 404066 w 1303338"/>
              <a:gd name="connsiteY330" fmla="*/ 86044 h 103188"/>
              <a:gd name="connsiteX331" fmla="*/ 411970 w 1303338"/>
              <a:gd name="connsiteY331" fmla="*/ 89536 h 103188"/>
              <a:gd name="connsiteX332" fmla="*/ 425881 w 1303338"/>
              <a:gd name="connsiteY332" fmla="*/ 81916 h 103188"/>
              <a:gd name="connsiteX333" fmla="*/ 427778 w 1303338"/>
              <a:gd name="connsiteY333" fmla="*/ 65723 h 103188"/>
              <a:gd name="connsiteX334" fmla="*/ 427778 w 1303338"/>
              <a:gd name="connsiteY334" fmla="*/ 59056 h 103188"/>
              <a:gd name="connsiteX335" fmla="*/ 427461 w 1303338"/>
              <a:gd name="connsiteY335" fmla="*/ 45721 h 103188"/>
              <a:gd name="connsiteX336" fmla="*/ 422403 w 1303338"/>
              <a:gd name="connsiteY336" fmla="*/ 41911 h 103188"/>
              <a:gd name="connsiteX337" fmla="*/ 418609 w 1303338"/>
              <a:gd name="connsiteY337" fmla="*/ 40006 h 103188"/>
              <a:gd name="connsiteX338" fmla="*/ 418609 w 1303338"/>
              <a:gd name="connsiteY338" fmla="*/ 37466 h 103188"/>
              <a:gd name="connsiteX339" fmla="*/ 420822 w 1303338"/>
              <a:gd name="connsiteY339" fmla="*/ 35561 h 103188"/>
              <a:gd name="connsiteX340" fmla="*/ 439475 w 1303338"/>
              <a:gd name="connsiteY340" fmla="*/ 33656 h 103188"/>
              <a:gd name="connsiteX341" fmla="*/ 441688 w 1303338"/>
              <a:gd name="connsiteY341" fmla="*/ 33338 h 103188"/>
              <a:gd name="connsiteX342" fmla="*/ 443269 w 1303338"/>
              <a:gd name="connsiteY342" fmla="*/ 34926 h 103188"/>
              <a:gd name="connsiteX343" fmla="*/ 443269 w 1303338"/>
              <a:gd name="connsiteY343" fmla="*/ 38418 h 103188"/>
              <a:gd name="connsiteX344" fmla="*/ 442953 w 1303338"/>
              <a:gd name="connsiteY344" fmla="*/ 47626 h 103188"/>
              <a:gd name="connsiteX345" fmla="*/ 442637 w 1303338"/>
              <a:gd name="connsiteY345" fmla="*/ 56198 h 103188"/>
              <a:gd name="connsiteX346" fmla="*/ 442637 w 1303338"/>
              <a:gd name="connsiteY346" fmla="*/ 65723 h 103188"/>
              <a:gd name="connsiteX347" fmla="*/ 443269 w 1303338"/>
              <a:gd name="connsiteY347" fmla="*/ 87314 h 103188"/>
              <a:gd name="connsiteX348" fmla="*/ 449908 w 1303338"/>
              <a:gd name="connsiteY348" fmla="*/ 92394 h 103188"/>
              <a:gd name="connsiteX349" fmla="*/ 452438 w 1303338"/>
              <a:gd name="connsiteY349" fmla="*/ 94616 h 103188"/>
              <a:gd name="connsiteX350" fmla="*/ 452438 w 1303338"/>
              <a:gd name="connsiteY350" fmla="*/ 96521 h 103188"/>
              <a:gd name="connsiteX351" fmla="*/ 450225 w 1303338"/>
              <a:gd name="connsiteY351" fmla="*/ 98744 h 103188"/>
              <a:gd name="connsiteX352" fmla="*/ 432520 w 1303338"/>
              <a:gd name="connsiteY352" fmla="*/ 101284 h 103188"/>
              <a:gd name="connsiteX353" fmla="*/ 430939 w 1303338"/>
              <a:gd name="connsiteY353" fmla="*/ 101601 h 103188"/>
              <a:gd name="connsiteX354" fmla="*/ 428410 w 1303338"/>
              <a:gd name="connsiteY354" fmla="*/ 92394 h 103188"/>
              <a:gd name="connsiteX355" fmla="*/ 427145 w 1303338"/>
              <a:gd name="connsiteY355" fmla="*/ 89536 h 103188"/>
              <a:gd name="connsiteX356" fmla="*/ 424300 w 1303338"/>
              <a:gd name="connsiteY356" fmla="*/ 91441 h 103188"/>
              <a:gd name="connsiteX357" fmla="*/ 405963 w 1303338"/>
              <a:gd name="connsiteY357" fmla="*/ 101284 h 103188"/>
              <a:gd name="connsiteX358" fmla="*/ 393000 w 1303338"/>
              <a:gd name="connsiteY358" fmla="*/ 97791 h 103188"/>
              <a:gd name="connsiteX359" fmla="*/ 386993 w 1303338"/>
              <a:gd name="connsiteY359" fmla="*/ 83186 h 103188"/>
              <a:gd name="connsiteX360" fmla="*/ 386993 w 1303338"/>
              <a:gd name="connsiteY360" fmla="*/ 77471 h 103188"/>
              <a:gd name="connsiteX361" fmla="*/ 386993 w 1303338"/>
              <a:gd name="connsiteY361" fmla="*/ 70804 h 103188"/>
              <a:gd name="connsiteX362" fmla="*/ 386993 w 1303338"/>
              <a:gd name="connsiteY362" fmla="*/ 59373 h 103188"/>
              <a:gd name="connsiteX363" fmla="*/ 381619 w 1303338"/>
              <a:gd name="connsiteY363" fmla="*/ 42228 h 103188"/>
              <a:gd name="connsiteX364" fmla="*/ 377825 w 1303338"/>
              <a:gd name="connsiteY364" fmla="*/ 40006 h 103188"/>
              <a:gd name="connsiteX365" fmla="*/ 377825 w 1303338"/>
              <a:gd name="connsiteY365" fmla="*/ 37783 h 103188"/>
              <a:gd name="connsiteX366" fmla="*/ 380038 w 1303338"/>
              <a:gd name="connsiteY366" fmla="*/ 35561 h 103188"/>
              <a:gd name="connsiteX367" fmla="*/ 399007 w 1303338"/>
              <a:gd name="connsiteY367" fmla="*/ 33656 h 103188"/>
              <a:gd name="connsiteX368" fmla="*/ 401220 w 1303338"/>
              <a:gd name="connsiteY368" fmla="*/ 33338 h 103188"/>
              <a:gd name="connsiteX369" fmla="*/ 339251 w 1303338"/>
              <a:gd name="connsiteY369" fmla="*/ 33338 h 103188"/>
              <a:gd name="connsiteX370" fmla="*/ 366690 w 1303338"/>
              <a:gd name="connsiteY370" fmla="*/ 47374 h 103188"/>
              <a:gd name="connsiteX371" fmla="*/ 371476 w 1303338"/>
              <a:gd name="connsiteY371" fmla="*/ 65875 h 103188"/>
              <a:gd name="connsiteX372" fmla="*/ 363181 w 1303338"/>
              <a:gd name="connsiteY372" fmla="*/ 90118 h 103188"/>
              <a:gd name="connsiteX373" fmla="*/ 337018 w 1303338"/>
              <a:gd name="connsiteY373" fmla="*/ 101601 h 103188"/>
              <a:gd name="connsiteX374" fmla="*/ 306388 w 1303338"/>
              <a:gd name="connsiteY374" fmla="*/ 69384 h 103188"/>
              <a:gd name="connsiteX375" fmla="*/ 315641 w 1303338"/>
              <a:gd name="connsiteY375" fmla="*/ 43227 h 103188"/>
              <a:gd name="connsiteX376" fmla="*/ 339251 w 1303338"/>
              <a:gd name="connsiteY376" fmla="*/ 33338 h 103188"/>
              <a:gd name="connsiteX377" fmla="*/ 115607 w 1303338"/>
              <a:gd name="connsiteY377" fmla="*/ 33338 h 103188"/>
              <a:gd name="connsiteX378" fmla="*/ 139171 w 1303338"/>
              <a:gd name="connsiteY378" fmla="*/ 52330 h 103188"/>
              <a:gd name="connsiteX379" fmla="*/ 138857 w 1303338"/>
              <a:gd name="connsiteY379" fmla="*/ 76793 h 103188"/>
              <a:gd name="connsiteX380" fmla="*/ 140428 w 1303338"/>
              <a:gd name="connsiteY380" fmla="*/ 91922 h 103188"/>
              <a:gd name="connsiteX381" fmla="*/ 146083 w 1303338"/>
              <a:gd name="connsiteY381" fmla="*/ 93532 h 103188"/>
              <a:gd name="connsiteX382" fmla="*/ 149225 w 1303338"/>
              <a:gd name="connsiteY382" fmla="*/ 95785 h 103188"/>
              <a:gd name="connsiteX383" fmla="*/ 149225 w 1303338"/>
              <a:gd name="connsiteY383" fmla="*/ 98038 h 103188"/>
              <a:gd name="connsiteX384" fmla="*/ 146712 w 1303338"/>
              <a:gd name="connsiteY384" fmla="*/ 100291 h 103188"/>
              <a:gd name="connsiteX385" fmla="*/ 131316 w 1303338"/>
              <a:gd name="connsiteY385" fmla="*/ 102866 h 103188"/>
              <a:gd name="connsiteX386" fmla="*/ 128489 w 1303338"/>
              <a:gd name="connsiteY386" fmla="*/ 103188 h 103188"/>
              <a:gd name="connsiteX387" fmla="*/ 126289 w 1303338"/>
              <a:gd name="connsiteY387" fmla="*/ 101257 h 103188"/>
              <a:gd name="connsiteX388" fmla="*/ 125661 w 1303338"/>
              <a:gd name="connsiteY388" fmla="*/ 95785 h 103188"/>
              <a:gd name="connsiteX389" fmla="*/ 124718 w 1303338"/>
              <a:gd name="connsiteY389" fmla="*/ 92244 h 103188"/>
              <a:gd name="connsiteX390" fmla="*/ 124090 w 1303338"/>
              <a:gd name="connsiteY390" fmla="*/ 92888 h 103188"/>
              <a:gd name="connsiteX391" fmla="*/ 116235 w 1303338"/>
              <a:gd name="connsiteY391" fmla="*/ 98682 h 103188"/>
              <a:gd name="connsiteX392" fmla="*/ 103353 w 1303338"/>
              <a:gd name="connsiteY392" fmla="*/ 102223 h 103188"/>
              <a:gd name="connsiteX393" fmla="*/ 88900 w 1303338"/>
              <a:gd name="connsiteY393" fmla="*/ 85162 h 103188"/>
              <a:gd name="connsiteX394" fmla="*/ 92042 w 1303338"/>
              <a:gd name="connsiteY394" fmla="*/ 72287 h 103188"/>
              <a:gd name="connsiteX395" fmla="*/ 100211 w 1303338"/>
              <a:gd name="connsiteY395" fmla="*/ 69390 h 103188"/>
              <a:gd name="connsiteX396" fmla="*/ 117178 w 1303338"/>
              <a:gd name="connsiteY396" fmla="*/ 65849 h 103188"/>
              <a:gd name="connsiteX397" fmla="*/ 125347 w 1303338"/>
              <a:gd name="connsiteY397" fmla="*/ 59733 h 103188"/>
              <a:gd name="connsiteX398" fmla="*/ 125347 w 1303338"/>
              <a:gd name="connsiteY398" fmla="*/ 57158 h 103188"/>
              <a:gd name="connsiteX399" fmla="*/ 113407 w 1303338"/>
              <a:gd name="connsiteY399" fmla="*/ 44604 h 103188"/>
              <a:gd name="connsiteX400" fmla="*/ 95498 w 1303338"/>
              <a:gd name="connsiteY400" fmla="*/ 49755 h 103188"/>
              <a:gd name="connsiteX401" fmla="*/ 93613 w 1303338"/>
              <a:gd name="connsiteY401" fmla="*/ 50720 h 103188"/>
              <a:gd name="connsiteX402" fmla="*/ 92671 w 1303338"/>
              <a:gd name="connsiteY402" fmla="*/ 49111 h 103188"/>
              <a:gd name="connsiteX403" fmla="*/ 92671 w 1303338"/>
              <a:gd name="connsiteY403" fmla="*/ 48145 h 103188"/>
              <a:gd name="connsiteX404" fmla="*/ 93613 w 1303338"/>
              <a:gd name="connsiteY404" fmla="*/ 41385 h 103188"/>
              <a:gd name="connsiteX405" fmla="*/ 98954 w 1303338"/>
              <a:gd name="connsiteY405" fmla="*/ 35591 h 103188"/>
              <a:gd name="connsiteX406" fmla="*/ 115607 w 1303338"/>
              <a:gd name="connsiteY406" fmla="*/ 33338 h 103188"/>
              <a:gd name="connsiteX407" fmla="*/ 28982 w 1303338"/>
              <a:gd name="connsiteY407" fmla="*/ 15875 h 103188"/>
              <a:gd name="connsiteX408" fmla="*/ 25400 w 1303338"/>
              <a:gd name="connsiteY408" fmla="*/ 17761 h 103188"/>
              <a:gd name="connsiteX409" fmla="*/ 25400 w 1303338"/>
              <a:gd name="connsiteY409" fmla="*/ 20591 h 103188"/>
              <a:gd name="connsiteX410" fmla="*/ 25400 w 1303338"/>
              <a:gd name="connsiteY410" fmla="*/ 36308 h 103188"/>
              <a:gd name="connsiteX411" fmla="*/ 25400 w 1303338"/>
              <a:gd name="connsiteY411" fmla="*/ 41024 h 103188"/>
              <a:gd name="connsiteX412" fmla="*/ 25400 w 1303338"/>
              <a:gd name="connsiteY412" fmla="*/ 44796 h 103188"/>
              <a:gd name="connsiteX413" fmla="*/ 28331 w 1303338"/>
              <a:gd name="connsiteY413" fmla="*/ 47625 h 103188"/>
              <a:gd name="connsiteX414" fmla="*/ 44939 w 1303338"/>
              <a:gd name="connsiteY414" fmla="*/ 44482 h 103188"/>
              <a:gd name="connsiteX415" fmla="*/ 50800 w 1303338"/>
              <a:gd name="connsiteY415" fmla="*/ 31279 h 103188"/>
              <a:gd name="connsiteX416" fmla="*/ 40380 w 1303338"/>
              <a:gd name="connsiteY416" fmla="*/ 16818 h 103188"/>
              <a:gd name="connsiteX417" fmla="*/ 28982 w 1303338"/>
              <a:gd name="connsiteY417" fmla="*/ 15875 h 103188"/>
              <a:gd name="connsiteX418" fmla="*/ 1279718 w 1303338"/>
              <a:gd name="connsiteY418" fmla="*/ 9525 h 103188"/>
              <a:gd name="connsiteX419" fmla="*/ 1281012 w 1303338"/>
              <a:gd name="connsiteY419" fmla="*/ 11748 h 103188"/>
              <a:gd name="connsiteX420" fmla="*/ 1280365 w 1303338"/>
              <a:gd name="connsiteY420" fmla="*/ 15558 h 103188"/>
              <a:gd name="connsiteX421" fmla="*/ 1279071 w 1303338"/>
              <a:gd name="connsiteY421" fmla="*/ 32385 h 103188"/>
              <a:gd name="connsiteX422" fmla="*/ 1283601 w 1303338"/>
              <a:gd name="connsiteY422" fmla="*/ 35243 h 103188"/>
              <a:gd name="connsiteX423" fmla="*/ 1294602 w 1303338"/>
              <a:gd name="connsiteY423" fmla="*/ 35243 h 103188"/>
              <a:gd name="connsiteX424" fmla="*/ 1301397 w 1303338"/>
              <a:gd name="connsiteY424" fmla="*/ 34925 h 103188"/>
              <a:gd name="connsiteX425" fmla="*/ 1302044 w 1303338"/>
              <a:gd name="connsiteY425" fmla="*/ 34925 h 103188"/>
              <a:gd name="connsiteX426" fmla="*/ 1303338 w 1303338"/>
              <a:gd name="connsiteY426" fmla="*/ 35878 h 103188"/>
              <a:gd name="connsiteX427" fmla="*/ 1301720 w 1303338"/>
              <a:gd name="connsiteY427" fmla="*/ 41910 h 103188"/>
              <a:gd name="connsiteX428" fmla="*/ 1298161 w 1303338"/>
              <a:gd name="connsiteY428" fmla="*/ 45403 h 103188"/>
              <a:gd name="connsiteX429" fmla="*/ 1293955 w 1303338"/>
              <a:gd name="connsiteY429" fmla="*/ 45085 h 103188"/>
              <a:gd name="connsiteX430" fmla="*/ 1289101 w 1303338"/>
              <a:gd name="connsiteY430" fmla="*/ 44768 h 103188"/>
              <a:gd name="connsiteX431" fmla="*/ 1283924 w 1303338"/>
              <a:gd name="connsiteY431" fmla="*/ 44768 h 103188"/>
              <a:gd name="connsiteX432" fmla="*/ 1279718 w 1303338"/>
              <a:gd name="connsiteY432" fmla="*/ 50165 h 103188"/>
              <a:gd name="connsiteX433" fmla="*/ 1279718 w 1303338"/>
              <a:gd name="connsiteY433" fmla="*/ 70803 h 103188"/>
              <a:gd name="connsiteX434" fmla="*/ 1281336 w 1303338"/>
              <a:gd name="connsiteY434" fmla="*/ 86995 h 103188"/>
              <a:gd name="connsiteX435" fmla="*/ 1289425 w 1303338"/>
              <a:gd name="connsiteY435" fmla="*/ 90805 h 103188"/>
              <a:gd name="connsiteX436" fmla="*/ 1300103 w 1303338"/>
              <a:gd name="connsiteY436" fmla="*/ 89218 h 103188"/>
              <a:gd name="connsiteX437" fmla="*/ 1302044 w 1303338"/>
              <a:gd name="connsiteY437" fmla="*/ 88583 h 103188"/>
              <a:gd name="connsiteX438" fmla="*/ 1303015 w 1303338"/>
              <a:gd name="connsiteY438" fmla="*/ 89853 h 103188"/>
              <a:gd name="connsiteX439" fmla="*/ 1301397 w 1303338"/>
              <a:gd name="connsiteY439" fmla="*/ 98425 h 103188"/>
              <a:gd name="connsiteX440" fmla="*/ 1284895 w 1303338"/>
              <a:gd name="connsiteY440" fmla="*/ 101600 h 103188"/>
              <a:gd name="connsiteX441" fmla="*/ 1264510 w 1303338"/>
              <a:gd name="connsiteY441" fmla="*/ 85725 h 103188"/>
              <a:gd name="connsiteX442" fmla="*/ 1264510 w 1303338"/>
              <a:gd name="connsiteY442" fmla="*/ 77788 h 103188"/>
              <a:gd name="connsiteX443" fmla="*/ 1264834 w 1303338"/>
              <a:gd name="connsiteY443" fmla="*/ 70803 h 103188"/>
              <a:gd name="connsiteX444" fmla="*/ 1264834 w 1303338"/>
              <a:gd name="connsiteY444" fmla="*/ 52705 h 103188"/>
              <a:gd name="connsiteX445" fmla="*/ 1261598 w 1303338"/>
              <a:gd name="connsiteY445" fmla="*/ 45085 h 103188"/>
              <a:gd name="connsiteX446" fmla="*/ 1259010 w 1303338"/>
              <a:gd name="connsiteY446" fmla="*/ 45085 h 103188"/>
              <a:gd name="connsiteX447" fmla="*/ 1255774 w 1303338"/>
              <a:gd name="connsiteY447" fmla="*/ 45085 h 103188"/>
              <a:gd name="connsiteX448" fmla="*/ 1253833 w 1303338"/>
              <a:gd name="connsiteY448" fmla="*/ 45403 h 103188"/>
              <a:gd name="connsiteX449" fmla="*/ 1252538 w 1303338"/>
              <a:gd name="connsiteY449" fmla="*/ 44450 h 103188"/>
              <a:gd name="connsiteX450" fmla="*/ 1252862 w 1303338"/>
              <a:gd name="connsiteY450" fmla="*/ 42863 h 103188"/>
              <a:gd name="connsiteX451" fmla="*/ 1254480 w 1303338"/>
              <a:gd name="connsiteY451" fmla="*/ 38418 h 103188"/>
              <a:gd name="connsiteX452" fmla="*/ 1257068 w 1303338"/>
              <a:gd name="connsiteY452" fmla="*/ 35243 h 103188"/>
              <a:gd name="connsiteX453" fmla="*/ 1260304 w 1303338"/>
              <a:gd name="connsiteY453" fmla="*/ 35560 h 103188"/>
              <a:gd name="connsiteX454" fmla="*/ 1261922 w 1303338"/>
              <a:gd name="connsiteY454" fmla="*/ 35560 h 103188"/>
              <a:gd name="connsiteX455" fmla="*/ 1265157 w 1303338"/>
              <a:gd name="connsiteY455" fmla="*/ 32703 h 103188"/>
              <a:gd name="connsiteX456" fmla="*/ 1264834 w 1303338"/>
              <a:gd name="connsiteY456" fmla="*/ 24130 h 103188"/>
              <a:gd name="connsiteX457" fmla="*/ 1264834 w 1303338"/>
              <a:gd name="connsiteY457" fmla="*/ 18415 h 103188"/>
              <a:gd name="connsiteX458" fmla="*/ 1268393 w 1303338"/>
              <a:gd name="connsiteY458" fmla="*/ 13653 h 103188"/>
              <a:gd name="connsiteX459" fmla="*/ 1276482 w 1303338"/>
              <a:gd name="connsiteY459" fmla="*/ 10478 h 103188"/>
              <a:gd name="connsiteX460" fmla="*/ 1279718 w 1303338"/>
              <a:gd name="connsiteY460" fmla="*/ 9525 h 103188"/>
              <a:gd name="connsiteX461" fmla="*/ 1114941 w 1303338"/>
              <a:gd name="connsiteY461" fmla="*/ 9525 h 103188"/>
              <a:gd name="connsiteX462" fmla="*/ 1116235 w 1303338"/>
              <a:gd name="connsiteY462" fmla="*/ 11748 h 103188"/>
              <a:gd name="connsiteX463" fmla="*/ 1115912 w 1303338"/>
              <a:gd name="connsiteY463" fmla="*/ 15558 h 103188"/>
              <a:gd name="connsiteX464" fmla="*/ 1114617 w 1303338"/>
              <a:gd name="connsiteY464" fmla="*/ 32385 h 103188"/>
              <a:gd name="connsiteX465" fmla="*/ 1118824 w 1303338"/>
              <a:gd name="connsiteY465" fmla="*/ 35243 h 103188"/>
              <a:gd name="connsiteX466" fmla="*/ 1129825 w 1303338"/>
              <a:gd name="connsiteY466" fmla="*/ 35243 h 103188"/>
              <a:gd name="connsiteX467" fmla="*/ 1136296 w 1303338"/>
              <a:gd name="connsiteY467" fmla="*/ 34925 h 103188"/>
              <a:gd name="connsiteX468" fmla="*/ 1137267 w 1303338"/>
              <a:gd name="connsiteY468" fmla="*/ 34925 h 103188"/>
              <a:gd name="connsiteX469" fmla="*/ 1138238 w 1303338"/>
              <a:gd name="connsiteY469" fmla="*/ 35878 h 103188"/>
              <a:gd name="connsiteX470" fmla="*/ 1136620 w 1303338"/>
              <a:gd name="connsiteY470" fmla="*/ 41910 h 103188"/>
              <a:gd name="connsiteX471" fmla="*/ 1133384 w 1303338"/>
              <a:gd name="connsiteY471" fmla="*/ 45403 h 103188"/>
              <a:gd name="connsiteX472" fmla="*/ 1129501 w 1303338"/>
              <a:gd name="connsiteY472" fmla="*/ 45085 h 103188"/>
              <a:gd name="connsiteX473" fmla="*/ 1124324 w 1303338"/>
              <a:gd name="connsiteY473" fmla="*/ 44768 h 103188"/>
              <a:gd name="connsiteX474" fmla="*/ 1119471 w 1303338"/>
              <a:gd name="connsiteY474" fmla="*/ 44768 h 103188"/>
              <a:gd name="connsiteX475" fmla="*/ 1115265 w 1303338"/>
              <a:gd name="connsiteY475" fmla="*/ 50165 h 103188"/>
              <a:gd name="connsiteX476" fmla="*/ 1115265 w 1303338"/>
              <a:gd name="connsiteY476" fmla="*/ 70803 h 103188"/>
              <a:gd name="connsiteX477" fmla="*/ 1116559 w 1303338"/>
              <a:gd name="connsiteY477" fmla="*/ 86995 h 103188"/>
              <a:gd name="connsiteX478" fmla="*/ 1124648 w 1303338"/>
              <a:gd name="connsiteY478" fmla="*/ 90805 h 103188"/>
              <a:gd name="connsiteX479" fmla="*/ 1135326 w 1303338"/>
              <a:gd name="connsiteY479" fmla="*/ 89218 h 103188"/>
              <a:gd name="connsiteX480" fmla="*/ 1136943 w 1303338"/>
              <a:gd name="connsiteY480" fmla="*/ 88583 h 103188"/>
              <a:gd name="connsiteX481" fmla="*/ 1137914 w 1303338"/>
              <a:gd name="connsiteY481" fmla="*/ 89853 h 103188"/>
              <a:gd name="connsiteX482" fmla="*/ 1136620 w 1303338"/>
              <a:gd name="connsiteY482" fmla="*/ 98425 h 103188"/>
              <a:gd name="connsiteX483" fmla="*/ 1120442 w 1303338"/>
              <a:gd name="connsiteY483" fmla="*/ 101600 h 103188"/>
              <a:gd name="connsiteX484" fmla="*/ 1099410 w 1303338"/>
              <a:gd name="connsiteY484" fmla="*/ 85725 h 103188"/>
              <a:gd name="connsiteX485" fmla="*/ 1099733 w 1303338"/>
              <a:gd name="connsiteY485" fmla="*/ 77788 h 103188"/>
              <a:gd name="connsiteX486" fmla="*/ 1100057 w 1303338"/>
              <a:gd name="connsiteY486" fmla="*/ 70803 h 103188"/>
              <a:gd name="connsiteX487" fmla="*/ 1100057 w 1303338"/>
              <a:gd name="connsiteY487" fmla="*/ 52705 h 103188"/>
              <a:gd name="connsiteX488" fmla="*/ 1096498 w 1303338"/>
              <a:gd name="connsiteY488" fmla="*/ 45085 h 103188"/>
              <a:gd name="connsiteX489" fmla="*/ 1094233 w 1303338"/>
              <a:gd name="connsiteY489" fmla="*/ 45085 h 103188"/>
              <a:gd name="connsiteX490" fmla="*/ 1090673 w 1303338"/>
              <a:gd name="connsiteY490" fmla="*/ 45085 h 103188"/>
              <a:gd name="connsiteX491" fmla="*/ 1088732 w 1303338"/>
              <a:gd name="connsiteY491" fmla="*/ 45403 h 103188"/>
              <a:gd name="connsiteX492" fmla="*/ 1087438 w 1303338"/>
              <a:gd name="connsiteY492" fmla="*/ 44450 h 103188"/>
              <a:gd name="connsiteX493" fmla="*/ 1088085 w 1303338"/>
              <a:gd name="connsiteY493" fmla="*/ 42863 h 103188"/>
              <a:gd name="connsiteX494" fmla="*/ 1089703 w 1303338"/>
              <a:gd name="connsiteY494" fmla="*/ 38418 h 103188"/>
              <a:gd name="connsiteX495" fmla="*/ 1092291 w 1303338"/>
              <a:gd name="connsiteY495" fmla="*/ 35243 h 103188"/>
              <a:gd name="connsiteX496" fmla="*/ 1095527 w 1303338"/>
              <a:gd name="connsiteY496" fmla="*/ 35560 h 103188"/>
              <a:gd name="connsiteX497" fmla="*/ 1097145 w 1303338"/>
              <a:gd name="connsiteY497" fmla="*/ 35560 h 103188"/>
              <a:gd name="connsiteX498" fmla="*/ 1100380 w 1303338"/>
              <a:gd name="connsiteY498" fmla="*/ 32703 h 103188"/>
              <a:gd name="connsiteX499" fmla="*/ 1100057 w 1303338"/>
              <a:gd name="connsiteY499" fmla="*/ 24130 h 103188"/>
              <a:gd name="connsiteX500" fmla="*/ 1099733 w 1303338"/>
              <a:gd name="connsiteY500" fmla="*/ 18415 h 103188"/>
              <a:gd name="connsiteX501" fmla="*/ 1103616 w 1303338"/>
              <a:gd name="connsiteY501" fmla="*/ 13653 h 103188"/>
              <a:gd name="connsiteX502" fmla="*/ 1111705 w 1303338"/>
              <a:gd name="connsiteY502" fmla="*/ 10478 h 103188"/>
              <a:gd name="connsiteX503" fmla="*/ 1114941 w 1303338"/>
              <a:gd name="connsiteY503" fmla="*/ 9525 h 103188"/>
              <a:gd name="connsiteX504" fmla="*/ 1228577 w 1303338"/>
              <a:gd name="connsiteY504" fmla="*/ 6350 h 103188"/>
              <a:gd name="connsiteX505" fmla="*/ 1238251 w 1303338"/>
              <a:gd name="connsiteY505" fmla="*/ 14638 h 103188"/>
              <a:gd name="connsiteX506" fmla="*/ 1227932 w 1303338"/>
              <a:gd name="connsiteY506" fmla="*/ 23813 h 103188"/>
              <a:gd name="connsiteX507" fmla="*/ 1217613 w 1303338"/>
              <a:gd name="connsiteY507" fmla="*/ 14934 h 103188"/>
              <a:gd name="connsiteX508" fmla="*/ 1228577 w 1303338"/>
              <a:gd name="connsiteY508" fmla="*/ 6350 h 103188"/>
              <a:gd name="connsiteX509" fmla="*/ 1063477 w 1303338"/>
              <a:gd name="connsiteY509" fmla="*/ 6350 h 103188"/>
              <a:gd name="connsiteX510" fmla="*/ 1073151 w 1303338"/>
              <a:gd name="connsiteY510" fmla="*/ 14638 h 103188"/>
              <a:gd name="connsiteX511" fmla="*/ 1062832 w 1303338"/>
              <a:gd name="connsiteY511" fmla="*/ 23813 h 103188"/>
              <a:gd name="connsiteX512" fmla="*/ 1052513 w 1303338"/>
              <a:gd name="connsiteY512" fmla="*/ 14934 h 103188"/>
              <a:gd name="connsiteX513" fmla="*/ 1063477 w 1303338"/>
              <a:gd name="connsiteY513" fmla="*/ 6350 h 103188"/>
              <a:gd name="connsiteX514" fmla="*/ 767879 w 1303338"/>
              <a:gd name="connsiteY514" fmla="*/ 6350 h 103188"/>
              <a:gd name="connsiteX515" fmla="*/ 777876 w 1303338"/>
              <a:gd name="connsiteY515" fmla="*/ 14638 h 103188"/>
              <a:gd name="connsiteX516" fmla="*/ 767557 w 1303338"/>
              <a:gd name="connsiteY516" fmla="*/ 23813 h 103188"/>
              <a:gd name="connsiteX517" fmla="*/ 757238 w 1303338"/>
              <a:gd name="connsiteY517" fmla="*/ 14934 h 103188"/>
              <a:gd name="connsiteX518" fmla="*/ 767879 w 1303338"/>
              <a:gd name="connsiteY518" fmla="*/ 6350 h 103188"/>
              <a:gd name="connsiteX519" fmla="*/ 570243 w 1303338"/>
              <a:gd name="connsiteY519" fmla="*/ 6350 h 103188"/>
              <a:gd name="connsiteX520" fmla="*/ 575358 w 1303338"/>
              <a:gd name="connsiteY520" fmla="*/ 6669 h 103188"/>
              <a:gd name="connsiteX521" fmla="*/ 585589 w 1303338"/>
              <a:gd name="connsiteY521" fmla="*/ 6987 h 103188"/>
              <a:gd name="connsiteX522" fmla="*/ 596459 w 1303338"/>
              <a:gd name="connsiteY522" fmla="*/ 6669 h 103188"/>
              <a:gd name="connsiteX523" fmla="*/ 601254 w 1303338"/>
              <a:gd name="connsiteY523" fmla="*/ 6350 h 103188"/>
              <a:gd name="connsiteX524" fmla="*/ 603173 w 1303338"/>
              <a:gd name="connsiteY524" fmla="*/ 8262 h 103188"/>
              <a:gd name="connsiteX525" fmla="*/ 603173 w 1303338"/>
              <a:gd name="connsiteY525" fmla="*/ 11129 h 103188"/>
              <a:gd name="connsiteX526" fmla="*/ 599656 w 1303338"/>
              <a:gd name="connsiteY526" fmla="*/ 13996 h 103188"/>
              <a:gd name="connsiteX527" fmla="*/ 594541 w 1303338"/>
              <a:gd name="connsiteY527" fmla="*/ 19411 h 103188"/>
              <a:gd name="connsiteX528" fmla="*/ 594221 w 1303338"/>
              <a:gd name="connsiteY528" fmla="*/ 42666 h 103188"/>
              <a:gd name="connsiteX529" fmla="*/ 594221 w 1303338"/>
              <a:gd name="connsiteY529" fmla="*/ 56683 h 103188"/>
              <a:gd name="connsiteX530" fmla="*/ 597098 w 1303338"/>
              <a:gd name="connsiteY530" fmla="*/ 81849 h 103188"/>
              <a:gd name="connsiteX531" fmla="*/ 616920 w 1303338"/>
              <a:gd name="connsiteY531" fmla="*/ 92043 h 103188"/>
              <a:gd name="connsiteX532" fmla="*/ 638340 w 1303338"/>
              <a:gd name="connsiteY532" fmla="*/ 79301 h 103188"/>
              <a:gd name="connsiteX533" fmla="*/ 640258 w 1303338"/>
              <a:gd name="connsiteY533" fmla="*/ 56046 h 103188"/>
              <a:gd name="connsiteX534" fmla="*/ 640258 w 1303338"/>
              <a:gd name="connsiteY534" fmla="*/ 42666 h 103188"/>
              <a:gd name="connsiteX535" fmla="*/ 639939 w 1303338"/>
              <a:gd name="connsiteY535" fmla="*/ 19411 h 103188"/>
              <a:gd name="connsiteX536" fmla="*/ 634504 w 1303338"/>
              <a:gd name="connsiteY536" fmla="*/ 13996 h 103188"/>
              <a:gd name="connsiteX537" fmla="*/ 630987 w 1303338"/>
              <a:gd name="connsiteY537" fmla="*/ 11129 h 103188"/>
              <a:gd name="connsiteX538" fmla="*/ 630987 w 1303338"/>
              <a:gd name="connsiteY538" fmla="*/ 8262 h 103188"/>
              <a:gd name="connsiteX539" fmla="*/ 632585 w 1303338"/>
              <a:gd name="connsiteY539" fmla="*/ 6350 h 103188"/>
              <a:gd name="connsiteX540" fmla="*/ 638020 w 1303338"/>
              <a:gd name="connsiteY540" fmla="*/ 6669 h 103188"/>
              <a:gd name="connsiteX541" fmla="*/ 645374 w 1303338"/>
              <a:gd name="connsiteY541" fmla="*/ 6987 h 103188"/>
              <a:gd name="connsiteX542" fmla="*/ 653366 w 1303338"/>
              <a:gd name="connsiteY542" fmla="*/ 6669 h 103188"/>
              <a:gd name="connsiteX543" fmla="*/ 658801 w 1303338"/>
              <a:gd name="connsiteY543" fmla="*/ 6350 h 103188"/>
              <a:gd name="connsiteX544" fmla="*/ 660400 w 1303338"/>
              <a:gd name="connsiteY544" fmla="*/ 8262 h 103188"/>
              <a:gd name="connsiteX545" fmla="*/ 660400 w 1303338"/>
              <a:gd name="connsiteY545" fmla="*/ 11129 h 103188"/>
              <a:gd name="connsiteX546" fmla="*/ 656883 w 1303338"/>
              <a:gd name="connsiteY546" fmla="*/ 13996 h 103188"/>
              <a:gd name="connsiteX547" fmla="*/ 651448 w 1303338"/>
              <a:gd name="connsiteY547" fmla="*/ 19411 h 103188"/>
              <a:gd name="connsiteX548" fmla="*/ 651128 w 1303338"/>
              <a:gd name="connsiteY548" fmla="*/ 42666 h 103188"/>
              <a:gd name="connsiteX549" fmla="*/ 651128 w 1303338"/>
              <a:gd name="connsiteY549" fmla="*/ 55409 h 103188"/>
              <a:gd name="connsiteX550" fmla="*/ 649849 w 1303338"/>
              <a:gd name="connsiteY550" fmla="*/ 79301 h 103188"/>
              <a:gd name="connsiteX551" fmla="*/ 613403 w 1303338"/>
              <a:gd name="connsiteY551" fmla="*/ 101600 h 103188"/>
              <a:gd name="connsiteX552" fmla="*/ 581113 w 1303338"/>
              <a:gd name="connsiteY552" fmla="*/ 86946 h 103188"/>
              <a:gd name="connsiteX553" fmla="*/ 577596 w 1303338"/>
              <a:gd name="connsiteY553" fmla="*/ 56046 h 103188"/>
              <a:gd name="connsiteX554" fmla="*/ 577596 w 1303338"/>
              <a:gd name="connsiteY554" fmla="*/ 42666 h 103188"/>
              <a:gd name="connsiteX555" fmla="*/ 577596 w 1303338"/>
              <a:gd name="connsiteY555" fmla="*/ 19411 h 103188"/>
              <a:gd name="connsiteX556" fmla="*/ 571842 w 1303338"/>
              <a:gd name="connsiteY556" fmla="*/ 13996 h 103188"/>
              <a:gd name="connsiteX557" fmla="*/ 568325 w 1303338"/>
              <a:gd name="connsiteY557" fmla="*/ 11129 h 103188"/>
              <a:gd name="connsiteX558" fmla="*/ 568325 w 1303338"/>
              <a:gd name="connsiteY558" fmla="*/ 8262 h 103188"/>
              <a:gd name="connsiteX559" fmla="*/ 570243 w 1303338"/>
              <a:gd name="connsiteY559" fmla="*/ 6350 h 103188"/>
              <a:gd name="connsiteX560" fmla="*/ 1569 w 1303338"/>
              <a:gd name="connsiteY560" fmla="*/ 6350 h 103188"/>
              <a:gd name="connsiteX561" fmla="*/ 6902 w 1303338"/>
              <a:gd name="connsiteY561" fmla="*/ 6669 h 103188"/>
              <a:gd name="connsiteX562" fmla="*/ 16314 w 1303338"/>
              <a:gd name="connsiteY562" fmla="*/ 6987 h 103188"/>
              <a:gd name="connsiteX563" fmla="*/ 34511 w 1303338"/>
              <a:gd name="connsiteY563" fmla="*/ 6350 h 103188"/>
              <a:gd name="connsiteX564" fmla="*/ 41727 w 1303338"/>
              <a:gd name="connsiteY564" fmla="*/ 6350 h 103188"/>
              <a:gd name="connsiteX565" fmla="*/ 60865 w 1303338"/>
              <a:gd name="connsiteY565" fmla="*/ 13040 h 103188"/>
              <a:gd name="connsiteX566" fmla="*/ 67140 w 1303338"/>
              <a:gd name="connsiteY566" fmla="*/ 29288 h 103188"/>
              <a:gd name="connsiteX567" fmla="*/ 52708 w 1303338"/>
              <a:gd name="connsiteY567" fmla="*/ 51270 h 103188"/>
              <a:gd name="connsiteX568" fmla="*/ 49570 w 1303338"/>
              <a:gd name="connsiteY568" fmla="*/ 52863 h 103188"/>
              <a:gd name="connsiteX569" fmla="*/ 49884 w 1303338"/>
              <a:gd name="connsiteY569" fmla="*/ 53500 h 103188"/>
              <a:gd name="connsiteX570" fmla="*/ 52080 w 1303338"/>
              <a:gd name="connsiteY570" fmla="*/ 57642 h 103188"/>
              <a:gd name="connsiteX571" fmla="*/ 67767 w 1303338"/>
              <a:gd name="connsiteY571" fmla="*/ 85358 h 103188"/>
              <a:gd name="connsiteX572" fmla="*/ 76865 w 1303338"/>
              <a:gd name="connsiteY572" fmla="*/ 93004 h 103188"/>
              <a:gd name="connsiteX573" fmla="*/ 79375 w 1303338"/>
              <a:gd name="connsiteY573" fmla="*/ 95872 h 103188"/>
              <a:gd name="connsiteX574" fmla="*/ 79375 w 1303338"/>
              <a:gd name="connsiteY574" fmla="*/ 98102 h 103188"/>
              <a:gd name="connsiteX575" fmla="*/ 77493 w 1303338"/>
              <a:gd name="connsiteY575" fmla="*/ 100013 h 103188"/>
              <a:gd name="connsiteX576" fmla="*/ 76238 w 1303338"/>
              <a:gd name="connsiteY576" fmla="*/ 100013 h 103188"/>
              <a:gd name="connsiteX577" fmla="*/ 65885 w 1303338"/>
              <a:gd name="connsiteY577" fmla="*/ 100013 h 103188"/>
              <a:gd name="connsiteX578" fmla="*/ 58355 w 1303338"/>
              <a:gd name="connsiteY578" fmla="*/ 100013 h 103188"/>
              <a:gd name="connsiteX579" fmla="*/ 56473 w 1303338"/>
              <a:gd name="connsiteY579" fmla="*/ 100013 h 103188"/>
              <a:gd name="connsiteX580" fmla="*/ 50825 w 1303338"/>
              <a:gd name="connsiteY580" fmla="*/ 92049 h 103188"/>
              <a:gd name="connsiteX581" fmla="*/ 36394 w 1303338"/>
              <a:gd name="connsiteY581" fmla="*/ 60509 h 103188"/>
              <a:gd name="connsiteX582" fmla="*/ 30433 w 1303338"/>
              <a:gd name="connsiteY582" fmla="*/ 55412 h 103188"/>
              <a:gd name="connsiteX583" fmla="*/ 29805 w 1303338"/>
              <a:gd name="connsiteY583" fmla="*/ 55412 h 103188"/>
              <a:gd name="connsiteX584" fmla="*/ 28864 w 1303338"/>
              <a:gd name="connsiteY584" fmla="*/ 55412 h 103188"/>
              <a:gd name="connsiteX585" fmla="*/ 26668 w 1303338"/>
              <a:gd name="connsiteY585" fmla="*/ 55412 h 103188"/>
              <a:gd name="connsiteX586" fmla="*/ 25413 w 1303338"/>
              <a:gd name="connsiteY586" fmla="*/ 57642 h 103188"/>
              <a:gd name="connsiteX587" fmla="*/ 25413 w 1303338"/>
              <a:gd name="connsiteY587" fmla="*/ 64014 h 103188"/>
              <a:gd name="connsiteX588" fmla="*/ 25727 w 1303338"/>
              <a:gd name="connsiteY588" fmla="*/ 86951 h 103188"/>
              <a:gd name="connsiteX589" fmla="*/ 31060 w 1303338"/>
              <a:gd name="connsiteY589" fmla="*/ 92367 h 103188"/>
              <a:gd name="connsiteX590" fmla="*/ 34197 w 1303338"/>
              <a:gd name="connsiteY590" fmla="*/ 95235 h 103188"/>
              <a:gd name="connsiteX591" fmla="*/ 34197 w 1303338"/>
              <a:gd name="connsiteY591" fmla="*/ 98102 h 103188"/>
              <a:gd name="connsiteX592" fmla="*/ 32629 w 1303338"/>
              <a:gd name="connsiteY592" fmla="*/ 100013 h 103188"/>
              <a:gd name="connsiteX593" fmla="*/ 27609 w 1303338"/>
              <a:gd name="connsiteY593" fmla="*/ 100013 h 103188"/>
              <a:gd name="connsiteX594" fmla="*/ 17569 w 1303338"/>
              <a:gd name="connsiteY594" fmla="*/ 99695 h 103188"/>
              <a:gd name="connsiteX595" fmla="*/ 6902 w 1303338"/>
              <a:gd name="connsiteY595" fmla="*/ 100013 h 103188"/>
              <a:gd name="connsiteX596" fmla="*/ 1883 w 1303338"/>
              <a:gd name="connsiteY596" fmla="*/ 100013 h 103188"/>
              <a:gd name="connsiteX597" fmla="*/ 0 w 1303338"/>
              <a:gd name="connsiteY597" fmla="*/ 98102 h 103188"/>
              <a:gd name="connsiteX598" fmla="*/ 0 w 1303338"/>
              <a:gd name="connsiteY598" fmla="*/ 95235 h 103188"/>
              <a:gd name="connsiteX599" fmla="*/ 3451 w 1303338"/>
              <a:gd name="connsiteY599" fmla="*/ 92367 h 103188"/>
              <a:gd name="connsiteX600" fmla="*/ 8785 w 1303338"/>
              <a:gd name="connsiteY600" fmla="*/ 86951 h 103188"/>
              <a:gd name="connsiteX601" fmla="*/ 9099 w 1303338"/>
              <a:gd name="connsiteY601" fmla="*/ 64014 h 103188"/>
              <a:gd name="connsiteX602" fmla="*/ 9099 w 1303338"/>
              <a:gd name="connsiteY602" fmla="*/ 42669 h 103188"/>
              <a:gd name="connsiteX603" fmla="*/ 8785 w 1303338"/>
              <a:gd name="connsiteY603" fmla="*/ 19412 h 103188"/>
              <a:gd name="connsiteX604" fmla="*/ 3451 w 1303338"/>
              <a:gd name="connsiteY604" fmla="*/ 13996 h 103188"/>
              <a:gd name="connsiteX605" fmla="*/ 0 w 1303338"/>
              <a:gd name="connsiteY605" fmla="*/ 11129 h 103188"/>
              <a:gd name="connsiteX606" fmla="*/ 0 w 1303338"/>
              <a:gd name="connsiteY606" fmla="*/ 8580 h 103188"/>
              <a:gd name="connsiteX607" fmla="*/ 1569 w 1303338"/>
              <a:gd name="connsiteY607" fmla="*/ 6350 h 103188"/>
              <a:gd name="connsiteX608" fmla="*/ 517314 w 1303338"/>
              <a:gd name="connsiteY608" fmla="*/ 0 h 103188"/>
              <a:gd name="connsiteX609" fmla="*/ 519201 w 1303338"/>
              <a:gd name="connsiteY609" fmla="*/ 2556 h 103188"/>
              <a:gd name="connsiteX610" fmla="*/ 518257 w 1303338"/>
              <a:gd name="connsiteY610" fmla="*/ 42809 h 103188"/>
              <a:gd name="connsiteX611" fmla="*/ 518257 w 1303338"/>
              <a:gd name="connsiteY611" fmla="*/ 66769 h 103188"/>
              <a:gd name="connsiteX612" fmla="*/ 519201 w 1303338"/>
              <a:gd name="connsiteY612" fmla="*/ 89771 h 103188"/>
              <a:gd name="connsiteX613" fmla="*/ 526751 w 1303338"/>
              <a:gd name="connsiteY613" fmla="*/ 93604 h 103188"/>
              <a:gd name="connsiteX614" fmla="*/ 528638 w 1303338"/>
              <a:gd name="connsiteY614" fmla="*/ 94882 h 103188"/>
              <a:gd name="connsiteX615" fmla="*/ 528638 w 1303338"/>
              <a:gd name="connsiteY615" fmla="*/ 97438 h 103188"/>
              <a:gd name="connsiteX616" fmla="*/ 525807 w 1303338"/>
              <a:gd name="connsiteY616" fmla="*/ 99674 h 103188"/>
              <a:gd name="connsiteX617" fmla="*/ 509449 w 1303338"/>
              <a:gd name="connsiteY617" fmla="*/ 102869 h 103188"/>
              <a:gd name="connsiteX618" fmla="*/ 506933 w 1303338"/>
              <a:gd name="connsiteY618" fmla="*/ 103188 h 103188"/>
              <a:gd name="connsiteX619" fmla="*/ 505360 w 1303338"/>
              <a:gd name="connsiteY619" fmla="*/ 100952 h 103188"/>
              <a:gd name="connsiteX620" fmla="*/ 505045 w 1303338"/>
              <a:gd name="connsiteY620" fmla="*/ 95202 h 103188"/>
              <a:gd name="connsiteX621" fmla="*/ 503787 w 1303338"/>
              <a:gd name="connsiteY621" fmla="*/ 91687 h 103188"/>
              <a:gd name="connsiteX622" fmla="*/ 502843 w 1303338"/>
              <a:gd name="connsiteY622" fmla="*/ 92646 h 103188"/>
              <a:gd name="connsiteX623" fmla="*/ 495922 w 1303338"/>
              <a:gd name="connsiteY623" fmla="*/ 98077 h 103188"/>
              <a:gd name="connsiteX624" fmla="*/ 484283 w 1303338"/>
              <a:gd name="connsiteY624" fmla="*/ 101910 h 103188"/>
              <a:gd name="connsiteX625" fmla="*/ 460375 w 1303338"/>
              <a:gd name="connsiteY625" fmla="*/ 69964 h 103188"/>
              <a:gd name="connsiteX626" fmla="*/ 489631 w 1303338"/>
              <a:gd name="connsiteY626" fmla="*/ 33544 h 103188"/>
              <a:gd name="connsiteX627" fmla="*/ 501585 w 1303338"/>
              <a:gd name="connsiteY627" fmla="*/ 36100 h 103188"/>
              <a:gd name="connsiteX628" fmla="*/ 502528 w 1303338"/>
              <a:gd name="connsiteY628" fmla="*/ 36739 h 103188"/>
              <a:gd name="connsiteX629" fmla="*/ 503787 w 1303338"/>
              <a:gd name="connsiteY629" fmla="*/ 34503 h 103188"/>
              <a:gd name="connsiteX630" fmla="*/ 503472 w 1303338"/>
              <a:gd name="connsiteY630" fmla="*/ 32266 h 103188"/>
              <a:gd name="connsiteX631" fmla="*/ 503472 w 1303338"/>
              <a:gd name="connsiteY631" fmla="*/ 17890 h 103188"/>
              <a:gd name="connsiteX632" fmla="*/ 497181 w 1303338"/>
              <a:gd name="connsiteY632" fmla="*/ 9584 h 103188"/>
              <a:gd name="connsiteX633" fmla="*/ 494349 w 1303338"/>
              <a:gd name="connsiteY633" fmla="*/ 7029 h 103188"/>
              <a:gd name="connsiteX634" fmla="*/ 494349 w 1303338"/>
              <a:gd name="connsiteY634" fmla="*/ 4792 h 103188"/>
              <a:gd name="connsiteX635" fmla="*/ 496866 w 1303338"/>
              <a:gd name="connsiteY635" fmla="*/ 2556 h 103188"/>
              <a:gd name="connsiteX636" fmla="*/ 515741 w 1303338"/>
              <a:gd name="connsiteY636" fmla="*/ 320 h 103188"/>
              <a:gd name="connsiteX637" fmla="*/ 517314 w 1303338"/>
              <a:gd name="connsiteY637" fmla="*/ 0 h 103188"/>
              <a:gd name="connsiteX638" fmla="*/ 251656 w 1303338"/>
              <a:gd name="connsiteY638" fmla="*/ 0 h 103188"/>
              <a:gd name="connsiteX639" fmla="*/ 253214 w 1303338"/>
              <a:gd name="connsiteY639" fmla="*/ 2230 h 103188"/>
              <a:gd name="connsiteX640" fmla="*/ 253214 w 1303338"/>
              <a:gd name="connsiteY640" fmla="*/ 4141 h 103188"/>
              <a:gd name="connsiteX641" fmla="*/ 252902 w 1303338"/>
              <a:gd name="connsiteY641" fmla="*/ 21658 h 103188"/>
              <a:gd name="connsiteX642" fmla="*/ 252591 w 1303338"/>
              <a:gd name="connsiteY642" fmla="*/ 40131 h 103188"/>
              <a:gd name="connsiteX643" fmla="*/ 252279 w 1303338"/>
              <a:gd name="connsiteY643" fmla="*/ 42360 h 103188"/>
              <a:gd name="connsiteX644" fmla="*/ 252279 w 1303338"/>
              <a:gd name="connsiteY644" fmla="*/ 43316 h 103188"/>
              <a:gd name="connsiteX645" fmla="*/ 252902 w 1303338"/>
              <a:gd name="connsiteY645" fmla="*/ 43953 h 103188"/>
              <a:gd name="connsiteX646" fmla="*/ 258199 w 1303338"/>
              <a:gd name="connsiteY646" fmla="*/ 39494 h 103188"/>
              <a:gd name="connsiteX647" fmla="*/ 271285 w 1303338"/>
              <a:gd name="connsiteY647" fmla="*/ 33442 h 103188"/>
              <a:gd name="connsiteX648" fmla="*/ 295275 w 1303338"/>
              <a:gd name="connsiteY648" fmla="*/ 64336 h 103188"/>
              <a:gd name="connsiteX649" fmla="*/ 261315 w 1303338"/>
              <a:gd name="connsiteY649" fmla="*/ 101600 h 103188"/>
              <a:gd name="connsiteX650" fmla="*/ 239817 w 1303338"/>
              <a:gd name="connsiteY650" fmla="*/ 95867 h 103188"/>
              <a:gd name="connsiteX651" fmla="*/ 237636 w 1303338"/>
              <a:gd name="connsiteY651" fmla="*/ 91408 h 103188"/>
              <a:gd name="connsiteX652" fmla="*/ 237636 w 1303338"/>
              <a:gd name="connsiteY652" fmla="*/ 90134 h 103188"/>
              <a:gd name="connsiteX653" fmla="*/ 238259 w 1303338"/>
              <a:gd name="connsiteY653" fmla="*/ 48412 h 103188"/>
              <a:gd name="connsiteX654" fmla="*/ 238259 w 1303338"/>
              <a:gd name="connsiteY654" fmla="*/ 41086 h 103188"/>
              <a:gd name="connsiteX655" fmla="*/ 237636 w 1303338"/>
              <a:gd name="connsiteY655" fmla="*/ 14014 h 103188"/>
              <a:gd name="connsiteX656" fmla="*/ 232651 w 1303338"/>
              <a:gd name="connsiteY656" fmla="*/ 9237 h 103188"/>
              <a:gd name="connsiteX657" fmla="*/ 228600 w 1303338"/>
              <a:gd name="connsiteY657" fmla="*/ 7007 h 103188"/>
              <a:gd name="connsiteX658" fmla="*/ 228600 w 1303338"/>
              <a:gd name="connsiteY658" fmla="*/ 5096 h 103188"/>
              <a:gd name="connsiteX659" fmla="*/ 230781 w 1303338"/>
              <a:gd name="connsiteY659" fmla="*/ 3185 h 103188"/>
              <a:gd name="connsiteX660" fmla="*/ 249475 w 1303338"/>
              <a:gd name="connsiteY660" fmla="*/ 319 h 103188"/>
              <a:gd name="connsiteX661" fmla="*/ 251656 w 1303338"/>
              <a:gd name="connsiteY661" fmla="*/ 0 h 103188"/>
              <a:gd name="connsiteX662" fmla="*/ 212250 w 1303338"/>
              <a:gd name="connsiteY662" fmla="*/ 0 h 103188"/>
              <a:gd name="connsiteX663" fmla="*/ 213860 w 1303338"/>
              <a:gd name="connsiteY663" fmla="*/ 2556 h 103188"/>
              <a:gd name="connsiteX664" fmla="*/ 213216 w 1303338"/>
              <a:gd name="connsiteY664" fmla="*/ 42809 h 103188"/>
              <a:gd name="connsiteX665" fmla="*/ 213216 w 1303338"/>
              <a:gd name="connsiteY665" fmla="*/ 66769 h 103188"/>
              <a:gd name="connsiteX666" fmla="*/ 214182 w 1303338"/>
              <a:gd name="connsiteY666" fmla="*/ 89771 h 103188"/>
              <a:gd name="connsiteX667" fmla="*/ 221907 w 1303338"/>
              <a:gd name="connsiteY667" fmla="*/ 93604 h 103188"/>
              <a:gd name="connsiteX668" fmla="*/ 223838 w 1303338"/>
              <a:gd name="connsiteY668" fmla="*/ 94882 h 103188"/>
              <a:gd name="connsiteX669" fmla="*/ 223838 w 1303338"/>
              <a:gd name="connsiteY669" fmla="*/ 97438 h 103188"/>
              <a:gd name="connsiteX670" fmla="*/ 220941 w 1303338"/>
              <a:gd name="connsiteY670" fmla="*/ 99674 h 103188"/>
              <a:gd name="connsiteX671" fmla="*/ 203881 w 1303338"/>
              <a:gd name="connsiteY671" fmla="*/ 102869 h 103188"/>
              <a:gd name="connsiteX672" fmla="*/ 201628 w 1303338"/>
              <a:gd name="connsiteY672" fmla="*/ 103188 h 103188"/>
              <a:gd name="connsiteX673" fmla="*/ 200018 w 1303338"/>
              <a:gd name="connsiteY673" fmla="*/ 100952 h 103188"/>
              <a:gd name="connsiteX674" fmla="*/ 199697 w 1303338"/>
              <a:gd name="connsiteY674" fmla="*/ 95202 h 103188"/>
              <a:gd name="connsiteX675" fmla="*/ 198409 w 1303338"/>
              <a:gd name="connsiteY675" fmla="*/ 91687 h 103188"/>
              <a:gd name="connsiteX676" fmla="*/ 197443 w 1303338"/>
              <a:gd name="connsiteY676" fmla="*/ 92646 h 103188"/>
              <a:gd name="connsiteX677" fmla="*/ 190684 w 1303338"/>
              <a:gd name="connsiteY677" fmla="*/ 98077 h 103188"/>
              <a:gd name="connsiteX678" fmla="*/ 178774 w 1303338"/>
              <a:gd name="connsiteY678" fmla="*/ 101910 h 103188"/>
              <a:gd name="connsiteX679" fmla="*/ 153988 w 1303338"/>
              <a:gd name="connsiteY679" fmla="*/ 69964 h 103188"/>
              <a:gd name="connsiteX680" fmla="*/ 184246 w 1303338"/>
              <a:gd name="connsiteY680" fmla="*/ 33544 h 103188"/>
              <a:gd name="connsiteX681" fmla="*/ 196156 w 1303338"/>
              <a:gd name="connsiteY681" fmla="*/ 36100 h 103188"/>
              <a:gd name="connsiteX682" fmla="*/ 197121 w 1303338"/>
              <a:gd name="connsiteY682" fmla="*/ 36739 h 103188"/>
              <a:gd name="connsiteX683" fmla="*/ 198409 w 1303338"/>
              <a:gd name="connsiteY683" fmla="*/ 34503 h 103188"/>
              <a:gd name="connsiteX684" fmla="*/ 198087 w 1303338"/>
              <a:gd name="connsiteY684" fmla="*/ 32266 h 103188"/>
              <a:gd name="connsiteX685" fmla="*/ 198087 w 1303338"/>
              <a:gd name="connsiteY685" fmla="*/ 17890 h 103188"/>
              <a:gd name="connsiteX686" fmla="*/ 191971 w 1303338"/>
              <a:gd name="connsiteY686" fmla="*/ 9584 h 103188"/>
              <a:gd name="connsiteX687" fmla="*/ 189074 w 1303338"/>
              <a:gd name="connsiteY687" fmla="*/ 7029 h 103188"/>
              <a:gd name="connsiteX688" fmla="*/ 189074 w 1303338"/>
              <a:gd name="connsiteY688" fmla="*/ 4792 h 103188"/>
              <a:gd name="connsiteX689" fmla="*/ 191649 w 1303338"/>
              <a:gd name="connsiteY689" fmla="*/ 2556 h 103188"/>
              <a:gd name="connsiteX690" fmla="*/ 210641 w 1303338"/>
              <a:gd name="connsiteY690" fmla="*/ 320 h 103188"/>
              <a:gd name="connsiteX691" fmla="*/ 212250 w 1303338"/>
              <a:gd name="connsiteY691" fmla="*/ 0 h 10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</a:cxnLst>
            <a:rect l="l" t="t" r="r" b="b"/>
            <a:pathLst>
              <a:path w="1303338" h="103188">
                <a:moveTo>
                  <a:pt x="124181" y="71438"/>
                </a:moveTo>
                <a:cubicBezTo>
                  <a:pt x="124181" y="71438"/>
                  <a:pt x="123873" y="71438"/>
                  <a:pt x="123565" y="71766"/>
                </a:cubicBezTo>
                <a:cubicBezTo>
                  <a:pt x="122025" y="72093"/>
                  <a:pt x="122025" y="72093"/>
                  <a:pt x="122025" y="72093"/>
                </a:cubicBezTo>
                <a:cubicBezTo>
                  <a:pt x="115248" y="73404"/>
                  <a:pt x="112784" y="73731"/>
                  <a:pt x="110320" y="75697"/>
                </a:cubicBezTo>
                <a:cubicBezTo>
                  <a:pt x="106623" y="77662"/>
                  <a:pt x="104775" y="80611"/>
                  <a:pt x="104775" y="84214"/>
                </a:cubicBezTo>
                <a:cubicBezTo>
                  <a:pt x="104775" y="88800"/>
                  <a:pt x="107856" y="92076"/>
                  <a:pt x="112168" y="92076"/>
                </a:cubicBezTo>
                <a:cubicBezTo>
                  <a:pt x="115864" y="92076"/>
                  <a:pt x="120177" y="89783"/>
                  <a:pt x="122949" y="86835"/>
                </a:cubicBezTo>
                <a:cubicBezTo>
                  <a:pt x="124797" y="84542"/>
                  <a:pt x="125413" y="82576"/>
                  <a:pt x="125413" y="77662"/>
                </a:cubicBezTo>
                <a:lnTo>
                  <a:pt x="125413" y="73731"/>
                </a:lnTo>
                <a:cubicBezTo>
                  <a:pt x="125413" y="72093"/>
                  <a:pt x="125105" y="71438"/>
                  <a:pt x="124181" y="71438"/>
                </a:cubicBezTo>
                <a:close/>
                <a:moveTo>
                  <a:pt x="338465" y="44450"/>
                </a:moveTo>
                <a:cubicBezTo>
                  <a:pt x="328806" y="44450"/>
                  <a:pt x="322263" y="54228"/>
                  <a:pt x="322263" y="67790"/>
                </a:cubicBezTo>
                <a:cubicBezTo>
                  <a:pt x="322263" y="81667"/>
                  <a:pt x="329429" y="92075"/>
                  <a:pt x="339400" y="92075"/>
                </a:cubicBezTo>
                <a:cubicBezTo>
                  <a:pt x="348435" y="92075"/>
                  <a:pt x="355601" y="82298"/>
                  <a:pt x="355601" y="69997"/>
                </a:cubicBezTo>
                <a:cubicBezTo>
                  <a:pt x="355601" y="54858"/>
                  <a:pt x="348435" y="44450"/>
                  <a:pt x="338465" y="44450"/>
                </a:cubicBezTo>
                <a:close/>
                <a:moveTo>
                  <a:pt x="266701" y="44450"/>
                </a:moveTo>
                <a:cubicBezTo>
                  <a:pt x="261621" y="44450"/>
                  <a:pt x="256858" y="48335"/>
                  <a:pt x="254636" y="54811"/>
                </a:cubicBezTo>
                <a:cubicBezTo>
                  <a:pt x="253048" y="58372"/>
                  <a:pt x="252413" y="63876"/>
                  <a:pt x="252413" y="72294"/>
                </a:cubicBezTo>
                <a:cubicBezTo>
                  <a:pt x="252413" y="82655"/>
                  <a:pt x="252731" y="86217"/>
                  <a:pt x="254001" y="88483"/>
                </a:cubicBezTo>
                <a:cubicBezTo>
                  <a:pt x="255271" y="91397"/>
                  <a:pt x="259716" y="93663"/>
                  <a:pt x="263208" y="93663"/>
                </a:cubicBezTo>
                <a:cubicBezTo>
                  <a:pt x="273368" y="93663"/>
                  <a:pt x="280988" y="82655"/>
                  <a:pt x="280988" y="67762"/>
                </a:cubicBezTo>
                <a:cubicBezTo>
                  <a:pt x="280988" y="53840"/>
                  <a:pt x="275273" y="44450"/>
                  <a:pt x="266701" y="44450"/>
                </a:cubicBezTo>
                <a:close/>
                <a:moveTo>
                  <a:pt x="490400" y="42863"/>
                </a:moveTo>
                <a:cubicBezTo>
                  <a:pt x="481220" y="42863"/>
                  <a:pt x="474663" y="52388"/>
                  <a:pt x="474663" y="66041"/>
                </a:cubicBezTo>
                <a:cubicBezTo>
                  <a:pt x="474663" y="80328"/>
                  <a:pt x="480893" y="90488"/>
                  <a:pt x="490400" y="90488"/>
                </a:cubicBezTo>
                <a:cubicBezTo>
                  <a:pt x="499908" y="90488"/>
                  <a:pt x="504826" y="82551"/>
                  <a:pt x="504826" y="66993"/>
                </a:cubicBezTo>
                <a:cubicBezTo>
                  <a:pt x="504826" y="58738"/>
                  <a:pt x="503843" y="53341"/>
                  <a:pt x="501876" y="49531"/>
                </a:cubicBezTo>
                <a:cubicBezTo>
                  <a:pt x="499253" y="45403"/>
                  <a:pt x="494990" y="42863"/>
                  <a:pt x="490400" y="42863"/>
                </a:cubicBezTo>
                <a:close/>
                <a:moveTo>
                  <a:pt x="185083" y="42863"/>
                </a:moveTo>
                <a:cubicBezTo>
                  <a:pt x="176075" y="42863"/>
                  <a:pt x="169863" y="52388"/>
                  <a:pt x="169863" y="66041"/>
                </a:cubicBezTo>
                <a:cubicBezTo>
                  <a:pt x="169863" y="80328"/>
                  <a:pt x="176075" y="90488"/>
                  <a:pt x="185083" y="90488"/>
                </a:cubicBezTo>
                <a:cubicBezTo>
                  <a:pt x="194090" y="90488"/>
                  <a:pt x="198438" y="82551"/>
                  <a:pt x="198438" y="66993"/>
                </a:cubicBezTo>
                <a:cubicBezTo>
                  <a:pt x="198438" y="58738"/>
                  <a:pt x="197506" y="53341"/>
                  <a:pt x="195643" y="49531"/>
                </a:cubicBezTo>
                <a:cubicBezTo>
                  <a:pt x="193469" y="45403"/>
                  <a:pt x="189431" y="42863"/>
                  <a:pt x="185083" y="42863"/>
                </a:cubicBezTo>
                <a:close/>
                <a:moveTo>
                  <a:pt x="1176894" y="41275"/>
                </a:moveTo>
                <a:cubicBezTo>
                  <a:pt x="1172606" y="41275"/>
                  <a:pt x="1168318" y="43302"/>
                  <a:pt x="1165679" y="46342"/>
                </a:cubicBezTo>
                <a:cubicBezTo>
                  <a:pt x="1163700" y="49044"/>
                  <a:pt x="1162050" y="53097"/>
                  <a:pt x="1162050" y="55461"/>
                </a:cubicBezTo>
                <a:cubicBezTo>
                  <a:pt x="1162050" y="56812"/>
                  <a:pt x="1162380" y="57150"/>
                  <a:pt x="1164029" y="57150"/>
                </a:cubicBezTo>
                <a:lnTo>
                  <a:pt x="1166998" y="57150"/>
                </a:lnTo>
                <a:cubicBezTo>
                  <a:pt x="1173266" y="56475"/>
                  <a:pt x="1173266" y="56475"/>
                  <a:pt x="1173266" y="56475"/>
                </a:cubicBezTo>
                <a:cubicBezTo>
                  <a:pt x="1175575" y="56137"/>
                  <a:pt x="1182172" y="55799"/>
                  <a:pt x="1184481" y="55461"/>
                </a:cubicBezTo>
                <a:cubicBezTo>
                  <a:pt x="1186461" y="55124"/>
                  <a:pt x="1187450" y="54448"/>
                  <a:pt x="1187450" y="52422"/>
                </a:cubicBezTo>
                <a:cubicBezTo>
                  <a:pt x="1187450" y="50057"/>
                  <a:pt x="1186461" y="47017"/>
                  <a:pt x="1184811" y="44653"/>
                </a:cubicBezTo>
                <a:cubicBezTo>
                  <a:pt x="1183162" y="42289"/>
                  <a:pt x="1180523" y="41275"/>
                  <a:pt x="1176894" y="41275"/>
                </a:cubicBezTo>
                <a:close/>
                <a:moveTo>
                  <a:pt x="891340" y="41275"/>
                </a:moveTo>
                <a:cubicBezTo>
                  <a:pt x="886661" y="41275"/>
                  <a:pt x="882650" y="43302"/>
                  <a:pt x="879977" y="46342"/>
                </a:cubicBezTo>
                <a:cubicBezTo>
                  <a:pt x="877971" y="49044"/>
                  <a:pt x="876300" y="53097"/>
                  <a:pt x="876300" y="55461"/>
                </a:cubicBezTo>
                <a:cubicBezTo>
                  <a:pt x="876300" y="56812"/>
                  <a:pt x="876634" y="57150"/>
                  <a:pt x="877971" y="57150"/>
                </a:cubicBezTo>
                <a:lnTo>
                  <a:pt x="880979" y="57150"/>
                </a:lnTo>
                <a:cubicBezTo>
                  <a:pt x="887329" y="56475"/>
                  <a:pt x="887329" y="56475"/>
                  <a:pt x="887329" y="56475"/>
                </a:cubicBezTo>
                <a:cubicBezTo>
                  <a:pt x="890003" y="56137"/>
                  <a:pt x="896687" y="55799"/>
                  <a:pt x="899027" y="55461"/>
                </a:cubicBezTo>
                <a:cubicBezTo>
                  <a:pt x="901032" y="55124"/>
                  <a:pt x="901700" y="54448"/>
                  <a:pt x="901700" y="52422"/>
                </a:cubicBezTo>
                <a:cubicBezTo>
                  <a:pt x="901700" y="50057"/>
                  <a:pt x="901032" y="47017"/>
                  <a:pt x="899361" y="44653"/>
                </a:cubicBezTo>
                <a:cubicBezTo>
                  <a:pt x="897690" y="42289"/>
                  <a:pt x="895016" y="41275"/>
                  <a:pt x="891340" y="41275"/>
                </a:cubicBezTo>
                <a:close/>
                <a:moveTo>
                  <a:pt x="1235711" y="33338"/>
                </a:moveTo>
                <a:cubicBezTo>
                  <a:pt x="1236981" y="33338"/>
                  <a:pt x="1237298" y="34295"/>
                  <a:pt x="1237298" y="35890"/>
                </a:cubicBezTo>
                <a:cubicBezTo>
                  <a:pt x="1237298" y="36209"/>
                  <a:pt x="1237298" y="36209"/>
                  <a:pt x="1237298" y="41314"/>
                </a:cubicBezTo>
                <a:cubicBezTo>
                  <a:pt x="1236981" y="43547"/>
                  <a:pt x="1236981" y="56308"/>
                  <a:pt x="1236981" y="63645"/>
                </a:cubicBezTo>
                <a:cubicBezTo>
                  <a:pt x="1236981" y="70344"/>
                  <a:pt x="1236981" y="70344"/>
                  <a:pt x="1236981" y="70344"/>
                </a:cubicBezTo>
                <a:cubicBezTo>
                  <a:pt x="1236981" y="78001"/>
                  <a:pt x="1236981" y="85019"/>
                  <a:pt x="1237298" y="88210"/>
                </a:cubicBezTo>
                <a:cubicBezTo>
                  <a:pt x="1237616" y="91081"/>
                  <a:pt x="1238251" y="91719"/>
                  <a:pt x="1242061" y="92995"/>
                </a:cubicBezTo>
                <a:cubicBezTo>
                  <a:pt x="1245871" y="94271"/>
                  <a:pt x="1246188" y="94271"/>
                  <a:pt x="1246188" y="96185"/>
                </a:cubicBezTo>
                <a:cubicBezTo>
                  <a:pt x="1246188" y="98418"/>
                  <a:pt x="1246188" y="98418"/>
                  <a:pt x="1246188" y="98418"/>
                </a:cubicBezTo>
                <a:cubicBezTo>
                  <a:pt x="1246188" y="99694"/>
                  <a:pt x="1245553" y="100013"/>
                  <a:pt x="1244601" y="100013"/>
                </a:cubicBezTo>
                <a:cubicBezTo>
                  <a:pt x="1243648" y="100013"/>
                  <a:pt x="1243648" y="100013"/>
                  <a:pt x="1243648" y="100013"/>
                </a:cubicBezTo>
                <a:cubicBezTo>
                  <a:pt x="1240473" y="100013"/>
                  <a:pt x="1234441" y="99694"/>
                  <a:pt x="1229678" y="99694"/>
                </a:cubicBezTo>
                <a:cubicBezTo>
                  <a:pt x="1224598" y="99694"/>
                  <a:pt x="1218565" y="100013"/>
                  <a:pt x="1215390" y="100013"/>
                </a:cubicBezTo>
                <a:cubicBezTo>
                  <a:pt x="1214437" y="100013"/>
                  <a:pt x="1214437" y="100013"/>
                  <a:pt x="1214437" y="100013"/>
                </a:cubicBezTo>
                <a:cubicBezTo>
                  <a:pt x="1213167" y="100013"/>
                  <a:pt x="1212850" y="99694"/>
                  <a:pt x="1212850" y="98418"/>
                </a:cubicBezTo>
                <a:cubicBezTo>
                  <a:pt x="1212850" y="96185"/>
                  <a:pt x="1212850" y="96185"/>
                  <a:pt x="1212850" y="96185"/>
                </a:cubicBezTo>
                <a:cubicBezTo>
                  <a:pt x="1212850" y="94271"/>
                  <a:pt x="1212850" y="94271"/>
                  <a:pt x="1216977" y="92995"/>
                </a:cubicBezTo>
                <a:cubicBezTo>
                  <a:pt x="1221105" y="91719"/>
                  <a:pt x="1221740" y="91081"/>
                  <a:pt x="1221740" y="88210"/>
                </a:cubicBezTo>
                <a:cubicBezTo>
                  <a:pt x="1222058" y="84700"/>
                  <a:pt x="1222058" y="78639"/>
                  <a:pt x="1222058" y="70344"/>
                </a:cubicBezTo>
                <a:lnTo>
                  <a:pt x="1222058" y="59498"/>
                </a:lnTo>
                <a:cubicBezTo>
                  <a:pt x="1222058" y="43547"/>
                  <a:pt x="1221740" y="42590"/>
                  <a:pt x="1216660" y="42271"/>
                </a:cubicBezTo>
                <a:cubicBezTo>
                  <a:pt x="1213485" y="41952"/>
                  <a:pt x="1212850" y="41314"/>
                  <a:pt x="1212850" y="40038"/>
                </a:cubicBezTo>
                <a:cubicBezTo>
                  <a:pt x="1212850" y="37805"/>
                  <a:pt x="1212850" y="37805"/>
                  <a:pt x="1212850" y="37805"/>
                </a:cubicBezTo>
                <a:cubicBezTo>
                  <a:pt x="1212850" y="36209"/>
                  <a:pt x="1213167" y="35890"/>
                  <a:pt x="1215072" y="35571"/>
                </a:cubicBezTo>
                <a:cubicBezTo>
                  <a:pt x="1233806" y="33657"/>
                  <a:pt x="1233806" y="33657"/>
                  <a:pt x="1233806" y="33657"/>
                </a:cubicBezTo>
                <a:cubicBezTo>
                  <a:pt x="1234758" y="33657"/>
                  <a:pt x="1234758" y="33657"/>
                  <a:pt x="1234758" y="33657"/>
                </a:cubicBezTo>
                <a:cubicBezTo>
                  <a:pt x="1235076" y="33338"/>
                  <a:pt x="1235393" y="33338"/>
                  <a:pt x="1235711" y="33338"/>
                </a:cubicBezTo>
                <a:close/>
                <a:moveTo>
                  <a:pt x="1177658" y="33338"/>
                </a:moveTo>
                <a:cubicBezTo>
                  <a:pt x="1193069" y="33338"/>
                  <a:pt x="1201738" y="42270"/>
                  <a:pt x="1201738" y="57900"/>
                </a:cubicBezTo>
                <a:cubicBezTo>
                  <a:pt x="1201738" y="61728"/>
                  <a:pt x="1200133" y="62685"/>
                  <a:pt x="1195317" y="62685"/>
                </a:cubicBezTo>
                <a:lnTo>
                  <a:pt x="1164815" y="62685"/>
                </a:lnTo>
                <a:cubicBezTo>
                  <a:pt x="1159678" y="62685"/>
                  <a:pt x="1159357" y="63004"/>
                  <a:pt x="1159357" y="67470"/>
                </a:cubicBezTo>
                <a:cubicBezTo>
                  <a:pt x="1159357" y="80229"/>
                  <a:pt x="1167705" y="89799"/>
                  <a:pt x="1178942" y="89799"/>
                </a:cubicBezTo>
                <a:cubicBezTo>
                  <a:pt x="1185364" y="89799"/>
                  <a:pt x="1194996" y="86609"/>
                  <a:pt x="1199170" y="82781"/>
                </a:cubicBezTo>
                <a:cubicBezTo>
                  <a:pt x="1199491" y="82781"/>
                  <a:pt x="1199491" y="82462"/>
                  <a:pt x="1199812" y="82462"/>
                </a:cubicBezTo>
                <a:cubicBezTo>
                  <a:pt x="1200133" y="82462"/>
                  <a:pt x="1200454" y="83100"/>
                  <a:pt x="1200454" y="83738"/>
                </a:cubicBezTo>
                <a:cubicBezTo>
                  <a:pt x="1200454" y="85652"/>
                  <a:pt x="1199491" y="94584"/>
                  <a:pt x="1199170" y="95541"/>
                </a:cubicBezTo>
                <a:cubicBezTo>
                  <a:pt x="1198849" y="96178"/>
                  <a:pt x="1197243" y="97135"/>
                  <a:pt x="1193712" y="98411"/>
                </a:cubicBezTo>
                <a:cubicBezTo>
                  <a:pt x="1188896" y="100325"/>
                  <a:pt x="1182474" y="101601"/>
                  <a:pt x="1177016" y="101601"/>
                </a:cubicBezTo>
                <a:cubicBezTo>
                  <a:pt x="1157752" y="101601"/>
                  <a:pt x="1144588" y="88523"/>
                  <a:pt x="1144588" y="69384"/>
                </a:cubicBezTo>
                <a:cubicBezTo>
                  <a:pt x="1144588" y="48969"/>
                  <a:pt x="1158715" y="33338"/>
                  <a:pt x="1177658" y="33338"/>
                </a:cubicBezTo>
                <a:close/>
                <a:moveTo>
                  <a:pt x="1070830" y="33338"/>
                </a:moveTo>
                <a:cubicBezTo>
                  <a:pt x="1071792" y="33338"/>
                  <a:pt x="1072433" y="34295"/>
                  <a:pt x="1072433" y="35890"/>
                </a:cubicBezTo>
                <a:cubicBezTo>
                  <a:pt x="1072433" y="36209"/>
                  <a:pt x="1072433" y="36209"/>
                  <a:pt x="1072433" y="41314"/>
                </a:cubicBezTo>
                <a:cubicBezTo>
                  <a:pt x="1072112" y="43547"/>
                  <a:pt x="1072112" y="56308"/>
                  <a:pt x="1072112" y="63645"/>
                </a:cubicBezTo>
                <a:cubicBezTo>
                  <a:pt x="1072112" y="70344"/>
                  <a:pt x="1072112" y="70344"/>
                  <a:pt x="1072112" y="70344"/>
                </a:cubicBezTo>
                <a:cubicBezTo>
                  <a:pt x="1072112" y="78001"/>
                  <a:pt x="1072112" y="85019"/>
                  <a:pt x="1072433" y="88210"/>
                </a:cubicBezTo>
                <a:cubicBezTo>
                  <a:pt x="1072433" y="91081"/>
                  <a:pt x="1073394" y="91719"/>
                  <a:pt x="1077241" y="92995"/>
                </a:cubicBezTo>
                <a:cubicBezTo>
                  <a:pt x="1081088" y="94271"/>
                  <a:pt x="1081088" y="94271"/>
                  <a:pt x="1081088" y="96185"/>
                </a:cubicBezTo>
                <a:cubicBezTo>
                  <a:pt x="1081088" y="98418"/>
                  <a:pt x="1081088" y="98418"/>
                  <a:pt x="1081088" y="98418"/>
                </a:cubicBezTo>
                <a:cubicBezTo>
                  <a:pt x="1081088" y="99694"/>
                  <a:pt x="1080767" y="100013"/>
                  <a:pt x="1079806" y="100013"/>
                </a:cubicBezTo>
                <a:cubicBezTo>
                  <a:pt x="1078844" y="100013"/>
                  <a:pt x="1078844" y="100013"/>
                  <a:pt x="1078844" y="100013"/>
                </a:cubicBezTo>
                <a:cubicBezTo>
                  <a:pt x="1075318" y="100013"/>
                  <a:pt x="1069548" y="99694"/>
                  <a:pt x="1064739" y="99694"/>
                </a:cubicBezTo>
                <a:cubicBezTo>
                  <a:pt x="1059931" y="99694"/>
                  <a:pt x="1053520" y="100013"/>
                  <a:pt x="1050314" y="100013"/>
                </a:cubicBezTo>
                <a:cubicBezTo>
                  <a:pt x="1049353" y="100013"/>
                  <a:pt x="1049353" y="100013"/>
                  <a:pt x="1049353" y="100013"/>
                </a:cubicBezTo>
                <a:cubicBezTo>
                  <a:pt x="1048070" y="100013"/>
                  <a:pt x="1047750" y="99694"/>
                  <a:pt x="1047750" y="98418"/>
                </a:cubicBezTo>
                <a:cubicBezTo>
                  <a:pt x="1047750" y="96185"/>
                  <a:pt x="1047750" y="96185"/>
                  <a:pt x="1047750" y="96185"/>
                </a:cubicBezTo>
                <a:cubicBezTo>
                  <a:pt x="1047750" y="94271"/>
                  <a:pt x="1047750" y="94271"/>
                  <a:pt x="1051917" y="92995"/>
                </a:cubicBezTo>
                <a:cubicBezTo>
                  <a:pt x="1056084" y="91719"/>
                  <a:pt x="1056725" y="91081"/>
                  <a:pt x="1057046" y="88210"/>
                </a:cubicBezTo>
                <a:cubicBezTo>
                  <a:pt x="1057046" y="84700"/>
                  <a:pt x="1057046" y="78639"/>
                  <a:pt x="1057046" y="70344"/>
                </a:cubicBezTo>
                <a:lnTo>
                  <a:pt x="1057046" y="59498"/>
                </a:lnTo>
                <a:cubicBezTo>
                  <a:pt x="1057046" y="43547"/>
                  <a:pt x="1057046" y="42590"/>
                  <a:pt x="1051596" y="42271"/>
                </a:cubicBezTo>
                <a:cubicBezTo>
                  <a:pt x="1048711" y="41952"/>
                  <a:pt x="1047750" y="41314"/>
                  <a:pt x="1047750" y="40038"/>
                </a:cubicBezTo>
                <a:cubicBezTo>
                  <a:pt x="1047750" y="37805"/>
                  <a:pt x="1047750" y="37805"/>
                  <a:pt x="1047750" y="37805"/>
                </a:cubicBezTo>
                <a:cubicBezTo>
                  <a:pt x="1047750" y="36209"/>
                  <a:pt x="1048391" y="35890"/>
                  <a:pt x="1049994" y="35571"/>
                </a:cubicBezTo>
                <a:cubicBezTo>
                  <a:pt x="1068907" y="33657"/>
                  <a:pt x="1068907" y="33657"/>
                  <a:pt x="1068907" y="33657"/>
                </a:cubicBezTo>
                <a:cubicBezTo>
                  <a:pt x="1069868" y="33657"/>
                  <a:pt x="1069868" y="33657"/>
                  <a:pt x="1069868" y="33657"/>
                </a:cubicBezTo>
                <a:cubicBezTo>
                  <a:pt x="1070189" y="33338"/>
                  <a:pt x="1070509" y="33338"/>
                  <a:pt x="1070830" y="33338"/>
                </a:cubicBezTo>
                <a:close/>
                <a:moveTo>
                  <a:pt x="1017588" y="33338"/>
                </a:moveTo>
                <a:cubicBezTo>
                  <a:pt x="1022668" y="33338"/>
                  <a:pt x="1028065" y="34295"/>
                  <a:pt x="1030923" y="35571"/>
                </a:cubicBezTo>
                <a:cubicBezTo>
                  <a:pt x="1033145" y="36528"/>
                  <a:pt x="1033780" y="37166"/>
                  <a:pt x="1033780" y="38761"/>
                </a:cubicBezTo>
                <a:cubicBezTo>
                  <a:pt x="1033780" y="39080"/>
                  <a:pt x="1033780" y="39080"/>
                  <a:pt x="1033780" y="39080"/>
                </a:cubicBezTo>
                <a:lnTo>
                  <a:pt x="1032828" y="47055"/>
                </a:lnTo>
                <a:cubicBezTo>
                  <a:pt x="1032510" y="49288"/>
                  <a:pt x="1032510" y="49607"/>
                  <a:pt x="1030923" y="49607"/>
                </a:cubicBezTo>
                <a:cubicBezTo>
                  <a:pt x="1029018" y="49607"/>
                  <a:pt x="1029018" y="49607"/>
                  <a:pt x="1029018" y="49607"/>
                </a:cubicBezTo>
                <a:cubicBezTo>
                  <a:pt x="1027430" y="49607"/>
                  <a:pt x="1027430" y="49607"/>
                  <a:pt x="1026160" y="46098"/>
                </a:cubicBezTo>
                <a:cubicBezTo>
                  <a:pt x="1024890" y="42589"/>
                  <a:pt x="1020763" y="40675"/>
                  <a:pt x="1015048" y="40675"/>
                </a:cubicBezTo>
                <a:cubicBezTo>
                  <a:pt x="1009015" y="40675"/>
                  <a:pt x="1004887" y="44184"/>
                  <a:pt x="1004887" y="49288"/>
                </a:cubicBezTo>
                <a:cubicBezTo>
                  <a:pt x="1004887" y="52796"/>
                  <a:pt x="1006475" y="55348"/>
                  <a:pt x="1011555" y="58219"/>
                </a:cubicBezTo>
                <a:cubicBezTo>
                  <a:pt x="1014730" y="59814"/>
                  <a:pt x="1014730" y="59814"/>
                  <a:pt x="1023303" y="63961"/>
                </a:cubicBezTo>
                <a:cubicBezTo>
                  <a:pt x="1031558" y="67789"/>
                  <a:pt x="1036638" y="74168"/>
                  <a:pt x="1036638" y="81505"/>
                </a:cubicBezTo>
                <a:cubicBezTo>
                  <a:pt x="1036638" y="93308"/>
                  <a:pt x="1025843" y="101601"/>
                  <a:pt x="1009650" y="101601"/>
                </a:cubicBezTo>
                <a:cubicBezTo>
                  <a:pt x="1003300" y="101601"/>
                  <a:pt x="996950" y="100325"/>
                  <a:pt x="992822" y="98092"/>
                </a:cubicBezTo>
                <a:cubicBezTo>
                  <a:pt x="990917" y="97135"/>
                  <a:pt x="990600" y="96497"/>
                  <a:pt x="990600" y="94265"/>
                </a:cubicBezTo>
                <a:cubicBezTo>
                  <a:pt x="991552" y="85333"/>
                  <a:pt x="991552" y="85333"/>
                  <a:pt x="991552" y="85333"/>
                </a:cubicBezTo>
                <a:cubicBezTo>
                  <a:pt x="991552" y="83738"/>
                  <a:pt x="992187" y="82781"/>
                  <a:pt x="993775" y="82781"/>
                </a:cubicBezTo>
                <a:cubicBezTo>
                  <a:pt x="995997" y="82781"/>
                  <a:pt x="995997" y="82781"/>
                  <a:pt x="995997" y="82781"/>
                </a:cubicBezTo>
                <a:cubicBezTo>
                  <a:pt x="997267" y="82781"/>
                  <a:pt x="997585" y="82781"/>
                  <a:pt x="998220" y="86290"/>
                </a:cubicBezTo>
                <a:cubicBezTo>
                  <a:pt x="999490" y="91075"/>
                  <a:pt x="1004887" y="94265"/>
                  <a:pt x="1010920" y="94265"/>
                </a:cubicBezTo>
                <a:cubicBezTo>
                  <a:pt x="1017588" y="94265"/>
                  <a:pt x="1022350" y="90756"/>
                  <a:pt x="1022350" y="85652"/>
                </a:cubicBezTo>
                <a:cubicBezTo>
                  <a:pt x="1022350" y="81505"/>
                  <a:pt x="1020128" y="79591"/>
                  <a:pt x="1013142" y="76082"/>
                </a:cubicBezTo>
                <a:cubicBezTo>
                  <a:pt x="996315" y="68427"/>
                  <a:pt x="992187" y="63961"/>
                  <a:pt x="992187" y="54072"/>
                </a:cubicBezTo>
                <a:cubicBezTo>
                  <a:pt x="992187" y="41313"/>
                  <a:pt x="1001712" y="33338"/>
                  <a:pt x="1017588" y="33338"/>
                </a:cubicBezTo>
                <a:close/>
                <a:moveTo>
                  <a:pt x="950175" y="33338"/>
                </a:moveTo>
                <a:cubicBezTo>
                  <a:pt x="951111" y="33338"/>
                  <a:pt x="951735" y="34295"/>
                  <a:pt x="951735" y="35571"/>
                </a:cubicBezTo>
                <a:cubicBezTo>
                  <a:pt x="951423" y="41633"/>
                  <a:pt x="951423" y="41633"/>
                  <a:pt x="951423" y="41633"/>
                </a:cubicBezTo>
                <a:cubicBezTo>
                  <a:pt x="951423" y="47375"/>
                  <a:pt x="951735" y="48332"/>
                  <a:pt x="952670" y="48332"/>
                </a:cubicBezTo>
                <a:cubicBezTo>
                  <a:pt x="952982" y="48332"/>
                  <a:pt x="954229" y="47375"/>
                  <a:pt x="955165" y="46099"/>
                </a:cubicBezTo>
                <a:cubicBezTo>
                  <a:pt x="957036" y="43866"/>
                  <a:pt x="957036" y="43866"/>
                  <a:pt x="960154" y="40357"/>
                </a:cubicBezTo>
                <a:cubicBezTo>
                  <a:pt x="963584" y="36209"/>
                  <a:pt x="964832" y="35252"/>
                  <a:pt x="968574" y="34295"/>
                </a:cubicBezTo>
                <a:cubicBezTo>
                  <a:pt x="970445" y="33657"/>
                  <a:pt x="972316" y="33338"/>
                  <a:pt x="974810" y="33338"/>
                </a:cubicBezTo>
                <a:cubicBezTo>
                  <a:pt x="977929" y="33338"/>
                  <a:pt x="979488" y="34295"/>
                  <a:pt x="979176" y="36528"/>
                </a:cubicBezTo>
                <a:cubicBezTo>
                  <a:pt x="978864" y="46099"/>
                  <a:pt x="978864" y="46099"/>
                  <a:pt x="978864" y="46099"/>
                </a:cubicBezTo>
                <a:cubicBezTo>
                  <a:pt x="978552" y="48332"/>
                  <a:pt x="977929" y="49289"/>
                  <a:pt x="976993" y="49289"/>
                </a:cubicBezTo>
                <a:cubicBezTo>
                  <a:pt x="976681" y="49289"/>
                  <a:pt x="976369" y="48970"/>
                  <a:pt x="975746" y="48970"/>
                </a:cubicBezTo>
                <a:cubicBezTo>
                  <a:pt x="974187" y="48332"/>
                  <a:pt x="971380" y="48332"/>
                  <a:pt x="968262" y="48332"/>
                </a:cubicBezTo>
                <a:cubicBezTo>
                  <a:pt x="963584" y="48332"/>
                  <a:pt x="960154" y="49608"/>
                  <a:pt x="957659" y="51841"/>
                </a:cubicBezTo>
                <a:cubicBezTo>
                  <a:pt x="954853" y="55032"/>
                  <a:pt x="954229" y="57584"/>
                  <a:pt x="954229" y="70663"/>
                </a:cubicBezTo>
                <a:cubicBezTo>
                  <a:pt x="954229" y="76406"/>
                  <a:pt x="954229" y="76406"/>
                  <a:pt x="954229" y="76406"/>
                </a:cubicBezTo>
                <a:cubicBezTo>
                  <a:pt x="954541" y="85019"/>
                  <a:pt x="954541" y="85019"/>
                  <a:pt x="954541" y="85019"/>
                </a:cubicBezTo>
                <a:cubicBezTo>
                  <a:pt x="954541" y="89486"/>
                  <a:pt x="954853" y="90443"/>
                  <a:pt x="956724" y="91400"/>
                </a:cubicBezTo>
                <a:cubicBezTo>
                  <a:pt x="957659" y="92038"/>
                  <a:pt x="957659" y="92038"/>
                  <a:pt x="963272" y="93314"/>
                </a:cubicBezTo>
                <a:cubicBezTo>
                  <a:pt x="967014" y="94271"/>
                  <a:pt x="967326" y="94271"/>
                  <a:pt x="967326" y="96185"/>
                </a:cubicBezTo>
                <a:cubicBezTo>
                  <a:pt x="967326" y="98099"/>
                  <a:pt x="967326" y="98099"/>
                  <a:pt x="967326" y="98099"/>
                </a:cubicBezTo>
                <a:cubicBezTo>
                  <a:pt x="967326" y="99375"/>
                  <a:pt x="966703" y="100013"/>
                  <a:pt x="965455" y="100013"/>
                </a:cubicBezTo>
                <a:cubicBezTo>
                  <a:pt x="965143" y="100013"/>
                  <a:pt x="965143" y="100013"/>
                  <a:pt x="965143" y="100013"/>
                </a:cubicBezTo>
                <a:cubicBezTo>
                  <a:pt x="961401" y="100013"/>
                  <a:pt x="951111" y="99694"/>
                  <a:pt x="946122" y="99694"/>
                </a:cubicBezTo>
                <a:cubicBezTo>
                  <a:pt x="942068" y="99694"/>
                  <a:pt x="935831" y="100013"/>
                  <a:pt x="933025" y="100013"/>
                </a:cubicBezTo>
                <a:cubicBezTo>
                  <a:pt x="932089" y="100013"/>
                  <a:pt x="932089" y="100013"/>
                  <a:pt x="932089" y="100013"/>
                </a:cubicBezTo>
                <a:cubicBezTo>
                  <a:pt x="931154" y="100013"/>
                  <a:pt x="930530" y="99694"/>
                  <a:pt x="930530" y="98418"/>
                </a:cubicBezTo>
                <a:cubicBezTo>
                  <a:pt x="930530" y="96185"/>
                  <a:pt x="930530" y="96185"/>
                  <a:pt x="930530" y="96185"/>
                </a:cubicBezTo>
                <a:cubicBezTo>
                  <a:pt x="930530" y="94271"/>
                  <a:pt x="930530" y="94271"/>
                  <a:pt x="934584" y="92995"/>
                </a:cubicBezTo>
                <a:cubicBezTo>
                  <a:pt x="938326" y="91719"/>
                  <a:pt x="938949" y="91081"/>
                  <a:pt x="939261" y="88210"/>
                </a:cubicBezTo>
                <a:cubicBezTo>
                  <a:pt x="939261" y="85019"/>
                  <a:pt x="939573" y="78958"/>
                  <a:pt x="939573" y="70344"/>
                </a:cubicBezTo>
                <a:cubicBezTo>
                  <a:pt x="939573" y="65878"/>
                  <a:pt x="939573" y="65878"/>
                  <a:pt x="939573" y="65878"/>
                </a:cubicBezTo>
                <a:cubicBezTo>
                  <a:pt x="939573" y="59179"/>
                  <a:pt x="938638" y="51522"/>
                  <a:pt x="937390" y="48013"/>
                </a:cubicBezTo>
                <a:cubicBezTo>
                  <a:pt x="936143" y="44823"/>
                  <a:pt x="934272" y="43547"/>
                  <a:pt x="930530" y="43547"/>
                </a:cubicBezTo>
                <a:cubicBezTo>
                  <a:pt x="927723" y="43228"/>
                  <a:pt x="927100" y="42909"/>
                  <a:pt x="927100" y="41633"/>
                </a:cubicBezTo>
                <a:lnTo>
                  <a:pt x="927100" y="39400"/>
                </a:lnTo>
                <a:cubicBezTo>
                  <a:pt x="927100" y="37166"/>
                  <a:pt x="927723" y="36847"/>
                  <a:pt x="929594" y="36528"/>
                </a:cubicBezTo>
                <a:cubicBezTo>
                  <a:pt x="947993" y="33657"/>
                  <a:pt x="947993" y="33657"/>
                  <a:pt x="947993" y="33657"/>
                </a:cubicBezTo>
                <a:cubicBezTo>
                  <a:pt x="948928" y="33657"/>
                  <a:pt x="948928" y="33657"/>
                  <a:pt x="948928" y="33657"/>
                </a:cubicBezTo>
                <a:cubicBezTo>
                  <a:pt x="949552" y="33338"/>
                  <a:pt x="949864" y="33338"/>
                  <a:pt x="950175" y="33338"/>
                </a:cubicBezTo>
                <a:close/>
                <a:moveTo>
                  <a:pt x="892445" y="33338"/>
                </a:moveTo>
                <a:cubicBezTo>
                  <a:pt x="907513" y="33338"/>
                  <a:pt x="915988" y="42270"/>
                  <a:pt x="915988" y="57900"/>
                </a:cubicBezTo>
                <a:cubicBezTo>
                  <a:pt x="915988" y="61728"/>
                  <a:pt x="914419" y="62685"/>
                  <a:pt x="909710" y="62685"/>
                </a:cubicBezTo>
                <a:lnTo>
                  <a:pt x="879574" y="62685"/>
                </a:lnTo>
                <a:cubicBezTo>
                  <a:pt x="874865" y="62685"/>
                  <a:pt x="874551" y="63004"/>
                  <a:pt x="874551" y="67470"/>
                </a:cubicBezTo>
                <a:cubicBezTo>
                  <a:pt x="874551" y="80229"/>
                  <a:pt x="882399" y="89799"/>
                  <a:pt x="893700" y="89799"/>
                </a:cubicBezTo>
                <a:cubicBezTo>
                  <a:pt x="899979" y="89799"/>
                  <a:pt x="909082" y="86609"/>
                  <a:pt x="913477" y="82781"/>
                </a:cubicBezTo>
                <a:cubicBezTo>
                  <a:pt x="913791" y="82781"/>
                  <a:pt x="913791" y="82462"/>
                  <a:pt x="913791" y="82462"/>
                </a:cubicBezTo>
                <a:cubicBezTo>
                  <a:pt x="914419" y="82462"/>
                  <a:pt x="914733" y="83100"/>
                  <a:pt x="914733" y="83738"/>
                </a:cubicBezTo>
                <a:cubicBezTo>
                  <a:pt x="914733" y="85652"/>
                  <a:pt x="913477" y="94584"/>
                  <a:pt x="913163" y="95541"/>
                </a:cubicBezTo>
                <a:cubicBezTo>
                  <a:pt x="912849" y="96178"/>
                  <a:pt x="911593" y="97135"/>
                  <a:pt x="907826" y="98411"/>
                </a:cubicBezTo>
                <a:cubicBezTo>
                  <a:pt x="903432" y="100325"/>
                  <a:pt x="897153" y="101601"/>
                  <a:pt x="891817" y="101601"/>
                </a:cubicBezTo>
                <a:cubicBezTo>
                  <a:pt x="872982" y="101601"/>
                  <a:pt x="860425" y="88523"/>
                  <a:pt x="860425" y="69384"/>
                </a:cubicBezTo>
                <a:cubicBezTo>
                  <a:pt x="860425" y="48969"/>
                  <a:pt x="873924" y="33338"/>
                  <a:pt x="892445" y="33338"/>
                </a:cubicBezTo>
                <a:close/>
                <a:moveTo>
                  <a:pt x="792786" y="33338"/>
                </a:moveTo>
                <a:cubicBezTo>
                  <a:pt x="793102" y="33338"/>
                  <a:pt x="793102" y="33338"/>
                  <a:pt x="799106" y="33662"/>
                </a:cubicBezTo>
                <a:cubicBezTo>
                  <a:pt x="800370" y="33985"/>
                  <a:pt x="802581" y="33985"/>
                  <a:pt x="805741" y="33985"/>
                </a:cubicBezTo>
                <a:cubicBezTo>
                  <a:pt x="811744" y="33985"/>
                  <a:pt x="815536" y="33662"/>
                  <a:pt x="819327" y="33338"/>
                </a:cubicBezTo>
                <a:cubicBezTo>
                  <a:pt x="820907" y="33338"/>
                  <a:pt x="820907" y="33338"/>
                  <a:pt x="820907" y="33338"/>
                </a:cubicBezTo>
                <a:cubicBezTo>
                  <a:pt x="822171" y="33338"/>
                  <a:pt x="822803" y="33985"/>
                  <a:pt x="822803" y="35279"/>
                </a:cubicBezTo>
                <a:cubicBezTo>
                  <a:pt x="822803" y="37544"/>
                  <a:pt x="822803" y="37544"/>
                  <a:pt x="822803" y="37544"/>
                </a:cubicBezTo>
                <a:cubicBezTo>
                  <a:pt x="822803" y="39485"/>
                  <a:pt x="822487" y="39485"/>
                  <a:pt x="819011" y="40456"/>
                </a:cubicBezTo>
                <a:cubicBezTo>
                  <a:pt x="815536" y="41426"/>
                  <a:pt x="813956" y="42397"/>
                  <a:pt x="813956" y="44014"/>
                </a:cubicBezTo>
                <a:cubicBezTo>
                  <a:pt x="813956" y="44661"/>
                  <a:pt x="813956" y="45632"/>
                  <a:pt x="814588" y="46926"/>
                </a:cubicBezTo>
                <a:cubicBezTo>
                  <a:pt x="815220" y="48867"/>
                  <a:pt x="815852" y="50808"/>
                  <a:pt x="816168" y="52750"/>
                </a:cubicBezTo>
                <a:cubicBezTo>
                  <a:pt x="819643" y="63426"/>
                  <a:pt x="819643" y="63426"/>
                  <a:pt x="819643" y="63426"/>
                </a:cubicBezTo>
                <a:cubicBezTo>
                  <a:pt x="823435" y="76690"/>
                  <a:pt x="826278" y="85425"/>
                  <a:pt x="826594" y="85425"/>
                </a:cubicBezTo>
                <a:cubicBezTo>
                  <a:pt x="826594" y="85425"/>
                  <a:pt x="826910" y="84455"/>
                  <a:pt x="826910" y="83808"/>
                </a:cubicBezTo>
                <a:cubicBezTo>
                  <a:pt x="827542" y="81866"/>
                  <a:pt x="827542" y="81866"/>
                  <a:pt x="827542" y="81866"/>
                </a:cubicBezTo>
                <a:cubicBezTo>
                  <a:pt x="828806" y="78308"/>
                  <a:pt x="828806" y="78308"/>
                  <a:pt x="828806" y="78308"/>
                </a:cubicBezTo>
                <a:cubicBezTo>
                  <a:pt x="829438" y="76043"/>
                  <a:pt x="830386" y="73455"/>
                  <a:pt x="831018" y="70867"/>
                </a:cubicBezTo>
                <a:cubicBezTo>
                  <a:pt x="834809" y="60191"/>
                  <a:pt x="834809" y="60191"/>
                  <a:pt x="834809" y="60191"/>
                </a:cubicBezTo>
                <a:cubicBezTo>
                  <a:pt x="838917" y="48544"/>
                  <a:pt x="839865" y="44985"/>
                  <a:pt x="839865" y="43367"/>
                </a:cubicBezTo>
                <a:cubicBezTo>
                  <a:pt x="839865" y="41750"/>
                  <a:pt x="837653" y="40456"/>
                  <a:pt x="834493" y="39809"/>
                </a:cubicBezTo>
                <a:cubicBezTo>
                  <a:pt x="832914" y="39162"/>
                  <a:pt x="832598" y="38838"/>
                  <a:pt x="832598" y="37544"/>
                </a:cubicBezTo>
                <a:cubicBezTo>
                  <a:pt x="832598" y="35279"/>
                  <a:pt x="832598" y="35279"/>
                  <a:pt x="832598" y="35279"/>
                </a:cubicBezTo>
                <a:cubicBezTo>
                  <a:pt x="832598" y="33985"/>
                  <a:pt x="833230" y="33338"/>
                  <a:pt x="834177" y="33338"/>
                </a:cubicBezTo>
                <a:cubicBezTo>
                  <a:pt x="834493" y="33338"/>
                  <a:pt x="834809" y="33338"/>
                  <a:pt x="835441" y="33662"/>
                </a:cubicBezTo>
                <a:cubicBezTo>
                  <a:pt x="837021" y="33662"/>
                  <a:pt x="842392" y="33985"/>
                  <a:pt x="844920" y="33985"/>
                </a:cubicBezTo>
                <a:cubicBezTo>
                  <a:pt x="847448" y="33985"/>
                  <a:pt x="850291" y="33662"/>
                  <a:pt x="853135" y="33338"/>
                </a:cubicBezTo>
                <a:cubicBezTo>
                  <a:pt x="854399" y="33338"/>
                  <a:pt x="854399" y="33338"/>
                  <a:pt x="854399" y="33338"/>
                </a:cubicBezTo>
                <a:cubicBezTo>
                  <a:pt x="855347" y="33338"/>
                  <a:pt x="855663" y="33985"/>
                  <a:pt x="855663" y="35279"/>
                </a:cubicBezTo>
                <a:lnTo>
                  <a:pt x="855663" y="37544"/>
                </a:lnTo>
                <a:cubicBezTo>
                  <a:pt x="855663" y="39485"/>
                  <a:pt x="855663" y="39485"/>
                  <a:pt x="853135" y="40132"/>
                </a:cubicBezTo>
                <a:cubicBezTo>
                  <a:pt x="851555" y="41103"/>
                  <a:pt x="850607" y="42397"/>
                  <a:pt x="848712" y="47897"/>
                </a:cubicBezTo>
                <a:cubicBezTo>
                  <a:pt x="847132" y="51779"/>
                  <a:pt x="847132" y="51779"/>
                  <a:pt x="836073" y="79602"/>
                </a:cubicBezTo>
                <a:cubicBezTo>
                  <a:pt x="831966" y="89954"/>
                  <a:pt x="831018" y="92543"/>
                  <a:pt x="830070" y="95131"/>
                </a:cubicBezTo>
                <a:cubicBezTo>
                  <a:pt x="829122" y="98366"/>
                  <a:pt x="829122" y="98366"/>
                  <a:pt x="828490" y="99337"/>
                </a:cubicBezTo>
                <a:cubicBezTo>
                  <a:pt x="828174" y="99984"/>
                  <a:pt x="827542" y="100307"/>
                  <a:pt x="825646" y="100631"/>
                </a:cubicBezTo>
                <a:cubicBezTo>
                  <a:pt x="824699" y="100631"/>
                  <a:pt x="824067" y="100631"/>
                  <a:pt x="819643" y="101601"/>
                </a:cubicBezTo>
                <a:cubicBezTo>
                  <a:pt x="819011" y="101601"/>
                  <a:pt x="818695" y="101601"/>
                  <a:pt x="818063" y="101601"/>
                </a:cubicBezTo>
                <a:cubicBezTo>
                  <a:pt x="816800" y="101601"/>
                  <a:pt x="816800" y="101601"/>
                  <a:pt x="815536" y="97072"/>
                </a:cubicBezTo>
                <a:cubicBezTo>
                  <a:pt x="813640" y="92543"/>
                  <a:pt x="812692" y="89307"/>
                  <a:pt x="806689" y="72808"/>
                </a:cubicBezTo>
                <a:cubicBezTo>
                  <a:pt x="800370" y="55338"/>
                  <a:pt x="798158" y="48544"/>
                  <a:pt x="795946" y="43367"/>
                </a:cubicBezTo>
                <a:cubicBezTo>
                  <a:pt x="794998" y="41103"/>
                  <a:pt x="794682" y="40779"/>
                  <a:pt x="791839" y="39809"/>
                </a:cubicBezTo>
                <a:cubicBezTo>
                  <a:pt x="790891" y="39485"/>
                  <a:pt x="790575" y="38838"/>
                  <a:pt x="790575" y="37544"/>
                </a:cubicBezTo>
                <a:cubicBezTo>
                  <a:pt x="790575" y="35279"/>
                  <a:pt x="790575" y="35279"/>
                  <a:pt x="790575" y="35279"/>
                </a:cubicBezTo>
                <a:cubicBezTo>
                  <a:pt x="790575" y="33985"/>
                  <a:pt x="791207" y="33338"/>
                  <a:pt x="792786" y="33338"/>
                </a:cubicBezTo>
                <a:close/>
                <a:moveTo>
                  <a:pt x="775335" y="33338"/>
                </a:moveTo>
                <a:cubicBezTo>
                  <a:pt x="776605" y="33338"/>
                  <a:pt x="776923" y="34295"/>
                  <a:pt x="776923" y="35890"/>
                </a:cubicBezTo>
                <a:cubicBezTo>
                  <a:pt x="776923" y="36209"/>
                  <a:pt x="776923" y="36209"/>
                  <a:pt x="776923" y="41314"/>
                </a:cubicBezTo>
                <a:cubicBezTo>
                  <a:pt x="776605" y="43547"/>
                  <a:pt x="776605" y="56308"/>
                  <a:pt x="776605" y="63645"/>
                </a:cubicBezTo>
                <a:cubicBezTo>
                  <a:pt x="776605" y="70344"/>
                  <a:pt x="776605" y="70344"/>
                  <a:pt x="776605" y="70344"/>
                </a:cubicBezTo>
                <a:cubicBezTo>
                  <a:pt x="776605" y="78001"/>
                  <a:pt x="776605" y="85019"/>
                  <a:pt x="776923" y="88210"/>
                </a:cubicBezTo>
                <a:cubicBezTo>
                  <a:pt x="777240" y="91081"/>
                  <a:pt x="777875" y="91719"/>
                  <a:pt x="781685" y="92995"/>
                </a:cubicBezTo>
                <a:cubicBezTo>
                  <a:pt x="785495" y="94271"/>
                  <a:pt x="785813" y="94271"/>
                  <a:pt x="785813" y="96185"/>
                </a:cubicBezTo>
                <a:cubicBezTo>
                  <a:pt x="785813" y="98418"/>
                  <a:pt x="785813" y="98418"/>
                  <a:pt x="785813" y="98418"/>
                </a:cubicBezTo>
                <a:cubicBezTo>
                  <a:pt x="785813" y="99694"/>
                  <a:pt x="785178" y="100013"/>
                  <a:pt x="784225" y="100013"/>
                </a:cubicBezTo>
                <a:cubicBezTo>
                  <a:pt x="783273" y="100013"/>
                  <a:pt x="783273" y="100013"/>
                  <a:pt x="783273" y="100013"/>
                </a:cubicBezTo>
                <a:cubicBezTo>
                  <a:pt x="780098" y="100013"/>
                  <a:pt x="774065" y="99694"/>
                  <a:pt x="769303" y="99694"/>
                </a:cubicBezTo>
                <a:cubicBezTo>
                  <a:pt x="764222" y="99694"/>
                  <a:pt x="758190" y="100013"/>
                  <a:pt x="754697" y="100013"/>
                </a:cubicBezTo>
                <a:cubicBezTo>
                  <a:pt x="753745" y="100013"/>
                  <a:pt x="753745" y="100013"/>
                  <a:pt x="753745" y="100013"/>
                </a:cubicBezTo>
                <a:cubicBezTo>
                  <a:pt x="752792" y="100013"/>
                  <a:pt x="752475" y="99694"/>
                  <a:pt x="752475" y="98418"/>
                </a:cubicBezTo>
                <a:cubicBezTo>
                  <a:pt x="752475" y="96185"/>
                  <a:pt x="752475" y="96185"/>
                  <a:pt x="752475" y="96185"/>
                </a:cubicBezTo>
                <a:cubicBezTo>
                  <a:pt x="752475" y="94271"/>
                  <a:pt x="752475" y="94271"/>
                  <a:pt x="756602" y="92995"/>
                </a:cubicBezTo>
                <a:cubicBezTo>
                  <a:pt x="760412" y="91719"/>
                  <a:pt x="761047" y="91081"/>
                  <a:pt x="761365" y="88210"/>
                </a:cubicBezTo>
                <a:cubicBezTo>
                  <a:pt x="761682" y="84700"/>
                  <a:pt x="761682" y="78639"/>
                  <a:pt x="761682" y="70344"/>
                </a:cubicBezTo>
                <a:lnTo>
                  <a:pt x="761682" y="59498"/>
                </a:lnTo>
                <a:cubicBezTo>
                  <a:pt x="761682" y="43547"/>
                  <a:pt x="761365" y="42590"/>
                  <a:pt x="755967" y="42271"/>
                </a:cubicBezTo>
                <a:cubicBezTo>
                  <a:pt x="753110" y="41952"/>
                  <a:pt x="752475" y="41314"/>
                  <a:pt x="752475" y="40038"/>
                </a:cubicBezTo>
                <a:cubicBezTo>
                  <a:pt x="752475" y="37805"/>
                  <a:pt x="752475" y="37805"/>
                  <a:pt x="752475" y="37805"/>
                </a:cubicBezTo>
                <a:cubicBezTo>
                  <a:pt x="752475" y="36209"/>
                  <a:pt x="752792" y="35890"/>
                  <a:pt x="754697" y="35571"/>
                </a:cubicBezTo>
                <a:cubicBezTo>
                  <a:pt x="773113" y="33657"/>
                  <a:pt x="773113" y="33657"/>
                  <a:pt x="773113" y="33657"/>
                </a:cubicBezTo>
                <a:cubicBezTo>
                  <a:pt x="774383" y="33657"/>
                  <a:pt x="774383" y="33657"/>
                  <a:pt x="774383" y="33657"/>
                </a:cubicBezTo>
                <a:cubicBezTo>
                  <a:pt x="774700" y="33338"/>
                  <a:pt x="775018" y="33338"/>
                  <a:pt x="775335" y="33338"/>
                </a:cubicBezTo>
                <a:close/>
                <a:moveTo>
                  <a:pt x="686303" y="33338"/>
                </a:moveTo>
                <a:cubicBezTo>
                  <a:pt x="687263" y="33338"/>
                  <a:pt x="687904" y="34295"/>
                  <a:pt x="688224" y="35890"/>
                </a:cubicBezTo>
                <a:cubicBezTo>
                  <a:pt x="688224" y="37166"/>
                  <a:pt x="688544" y="43228"/>
                  <a:pt x="688544" y="43866"/>
                </a:cubicBezTo>
                <a:cubicBezTo>
                  <a:pt x="688544" y="45461"/>
                  <a:pt x="689184" y="46737"/>
                  <a:pt x="689824" y="46737"/>
                </a:cubicBezTo>
                <a:cubicBezTo>
                  <a:pt x="690144" y="46737"/>
                  <a:pt x="690785" y="46418"/>
                  <a:pt x="691105" y="45780"/>
                </a:cubicBezTo>
                <a:cubicBezTo>
                  <a:pt x="692385" y="44504"/>
                  <a:pt x="692385" y="44504"/>
                  <a:pt x="692385" y="44504"/>
                </a:cubicBezTo>
                <a:cubicBezTo>
                  <a:pt x="694946" y="41952"/>
                  <a:pt x="694946" y="41952"/>
                  <a:pt x="694946" y="41952"/>
                </a:cubicBezTo>
                <a:cubicBezTo>
                  <a:pt x="701348" y="34933"/>
                  <a:pt x="704550" y="33338"/>
                  <a:pt x="712232" y="33338"/>
                </a:cubicBezTo>
                <a:cubicBezTo>
                  <a:pt x="721516" y="33338"/>
                  <a:pt x="728558" y="37166"/>
                  <a:pt x="731119" y="43228"/>
                </a:cubicBezTo>
                <a:cubicBezTo>
                  <a:pt x="732079" y="46418"/>
                  <a:pt x="732079" y="46418"/>
                  <a:pt x="732079" y="65878"/>
                </a:cubicBezTo>
                <a:cubicBezTo>
                  <a:pt x="732079" y="70344"/>
                  <a:pt x="732079" y="70344"/>
                  <a:pt x="732079" y="70344"/>
                </a:cubicBezTo>
                <a:cubicBezTo>
                  <a:pt x="732079" y="78001"/>
                  <a:pt x="732400" y="85657"/>
                  <a:pt x="732400" y="88210"/>
                </a:cubicBezTo>
                <a:cubicBezTo>
                  <a:pt x="732720" y="91081"/>
                  <a:pt x="733360" y="91719"/>
                  <a:pt x="737201" y="92995"/>
                </a:cubicBezTo>
                <a:cubicBezTo>
                  <a:pt x="741363" y="94271"/>
                  <a:pt x="741363" y="94271"/>
                  <a:pt x="741363" y="96185"/>
                </a:cubicBezTo>
                <a:cubicBezTo>
                  <a:pt x="741363" y="98418"/>
                  <a:pt x="741363" y="98418"/>
                  <a:pt x="741363" y="98418"/>
                </a:cubicBezTo>
                <a:cubicBezTo>
                  <a:pt x="741363" y="99694"/>
                  <a:pt x="741043" y="100013"/>
                  <a:pt x="739762" y="100013"/>
                </a:cubicBezTo>
                <a:cubicBezTo>
                  <a:pt x="739122" y="100013"/>
                  <a:pt x="739122" y="100013"/>
                  <a:pt x="739122" y="100013"/>
                </a:cubicBezTo>
                <a:cubicBezTo>
                  <a:pt x="735601" y="100013"/>
                  <a:pt x="729518" y="99694"/>
                  <a:pt x="724717" y="99694"/>
                </a:cubicBezTo>
                <a:cubicBezTo>
                  <a:pt x="719915" y="99694"/>
                  <a:pt x="713833" y="100013"/>
                  <a:pt x="710312" y="100013"/>
                </a:cubicBezTo>
                <a:cubicBezTo>
                  <a:pt x="709351" y="100013"/>
                  <a:pt x="709351" y="100013"/>
                  <a:pt x="709351" y="100013"/>
                </a:cubicBezTo>
                <a:cubicBezTo>
                  <a:pt x="708391" y="100013"/>
                  <a:pt x="708071" y="99694"/>
                  <a:pt x="708071" y="98418"/>
                </a:cubicBezTo>
                <a:cubicBezTo>
                  <a:pt x="708071" y="96185"/>
                  <a:pt x="708071" y="96185"/>
                  <a:pt x="708071" y="96185"/>
                </a:cubicBezTo>
                <a:cubicBezTo>
                  <a:pt x="708071" y="94271"/>
                  <a:pt x="708071" y="94271"/>
                  <a:pt x="711912" y="92995"/>
                </a:cubicBezTo>
                <a:cubicBezTo>
                  <a:pt x="716074" y="91719"/>
                  <a:pt x="716714" y="91081"/>
                  <a:pt x="717034" y="88210"/>
                </a:cubicBezTo>
                <a:cubicBezTo>
                  <a:pt x="717034" y="85338"/>
                  <a:pt x="717354" y="78001"/>
                  <a:pt x="717354" y="70344"/>
                </a:cubicBezTo>
                <a:cubicBezTo>
                  <a:pt x="717354" y="65878"/>
                  <a:pt x="717354" y="65878"/>
                  <a:pt x="717354" y="65878"/>
                </a:cubicBezTo>
                <a:cubicBezTo>
                  <a:pt x="717354" y="57584"/>
                  <a:pt x="716714" y="53755"/>
                  <a:pt x="715754" y="51203"/>
                </a:cubicBezTo>
                <a:cubicBezTo>
                  <a:pt x="714473" y="47375"/>
                  <a:pt x="710952" y="45461"/>
                  <a:pt x="706150" y="45461"/>
                </a:cubicBezTo>
                <a:cubicBezTo>
                  <a:pt x="700708" y="45461"/>
                  <a:pt x="695586" y="48013"/>
                  <a:pt x="692705" y="52160"/>
                </a:cubicBezTo>
                <a:cubicBezTo>
                  <a:pt x="690464" y="55351"/>
                  <a:pt x="689824" y="58222"/>
                  <a:pt x="689824" y="66835"/>
                </a:cubicBezTo>
                <a:cubicBezTo>
                  <a:pt x="689824" y="70344"/>
                  <a:pt x="689824" y="70344"/>
                  <a:pt x="689824" y="70344"/>
                </a:cubicBezTo>
                <a:cubicBezTo>
                  <a:pt x="689824" y="78320"/>
                  <a:pt x="690144" y="85338"/>
                  <a:pt x="690144" y="88210"/>
                </a:cubicBezTo>
                <a:cubicBezTo>
                  <a:pt x="690464" y="91081"/>
                  <a:pt x="691105" y="91719"/>
                  <a:pt x="694946" y="92995"/>
                </a:cubicBezTo>
                <a:cubicBezTo>
                  <a:pt x="698787" y="94271"/>
                  <a:pt x="699108" y="94271"/>
                  <a:pt x="699108" y="96185"/>
                </a:cubicBezTo>
                <a:cubicBezTo>
                  <a:pt x="699108" y="98418"/>
                  <a:pt x="699108" y="98418"/>
                  <a:pt x="699108" y="98418"/>
                </a:cubicBezTo>
                <a:cubicBezTo>
                  <a:pt x="699108" y="99694"/>
                  <a:pt x="698787" y="100013"/>
                  <a:pt x="697507" y="100013"/>
                </a:cubicBezTo>
                <a:cubicBezTo>
                  <a:pt x="696547" y="100013"/>
                  <a:pt x="696547" y="100013"/>
                  <a:pt x="696547" y="100013"/>
                </a:cubicBezTo>
                <a:cubicBezTo>
                  <a:pt x="693345" y="100013"/>
                  <a:pt x="687583" y="99694"/>
                  <a:pt x="682462" y="99694"/>
                </a:cubicBezTo>
                <a:cubicBezTo>
                  <a:pt x="677660" y="99694"/>
                  <a:pt x="670937" y="100013"/>
                  <a:pt x="668056" y="100013"/>
                </a:cubicBezTo>
                <a:cubicBezTo>
                  <a:pt x="667096" y="100013"/>
                  <a:pt x="667096" y="100013"/>
                  <a:pt x="667096" y="100013"/>
                </a:cubicBezTo>
                <a:cubicBezTo>
                  <a:pt x="666136" y="100013"/>
                  <a:pt x="665495" y="99694"/>
                  <a:pt x="665495" y="98418"/>
                </a:cubicBezTo>
                <a:cubicBezTo>
                  <a:pt x="665495" y="96185"/>
                  <a:pt x="665495" y="96185"/>
                  <a:pt x="665495" y="96185"/>
                </a:cubicBezTo>
                <a:cubicBezTo>
                  <a:pt x="665495" y="94271"/>
                  <a:pt x="665816" y="94271"/>
                  <a:pt x="669657" y="92995"/>
                </a:cubicBezTo>
                <a:cubicBezTo>
                  <a:pt x="673498" y="91719"/>
                  <a:pt x="674459" y="91081"/>
                  <a:pt x="674779" y="88210"/>
                </a:cubicBezTo>
                <a:cubicBezTo>
                  <a:pt x="674779" y="85338"/>
                  <a:pt x="674779" y="78320"/>
                  <a:pt x="674779" y="70344"/>
                </a:cubicBezTo>
                <a:cubicBezTo>
                  <a:pt x="674779" y="65559"/>
                  <a:pt x="674779" y="65559"/>
                  <a:pt x="674779" y="65559"/>
                </a:cubicBezTo>
                <a:cubicBezTo>
                  <a:pt x="674779" y="59179"/>
                  <a:pt x="674139" y="48651"/>
                  <a:pt x="673498" y="46418"/>
                </a:cubicBezTo>
                <a:cubicBezTo>
                  <a:pt x="672538" y="44185"/>
                  <a:pt x="671258" y="43228"/>
                  <a:pt x="667416" y="42909"/>
                </a:cubicBezTo>
                <a:cubicBezTo>
                  <a:pt x="664215" y="42590"/>
                  <a:pt x="663575" y="42590"/>
                  <a:pt x="663575" y="41314"/>
                </a:cubicBezTo>
                <a:lnTo>
                  <a:pt x="663575" y="38762"/>
                </a:lnTo>
                <a:cubicBezTo>
                  <a:pt x="663575" y="36528"/>
                  <a:pt x="663895" y="36209"/>
                  <a:pt x="665495" y="35890"/>
                </a:cubicBezTo>
                <a:cubicBezTo>
                  <a:pt x="684062" y="33657"/>
                  <a:pt x="684062" y="33657"/>
                  <a:pt x="684062" y="33657"/>
                </a:cubicBezTo>
                <a:cubicBezTo>
                  <a:pt x="685343" y="33657"/>
                  <a:pt x="685983" y="33338"/>
                  <a:pt x="686303" y="33338"/>
                </a:cubicBezTo>
                <a:close/>
                <a:moveTo>
                  <a:pt x="401220" y="33338"/>
                </a:moveTo>
                <a:cubicBezTo>
                  <a:pt x="402169" y="33338"/>
                  <a:pt x="402485" y="33973"/>
                  <a:pt x="402485" y="34926"/>
                </a:cubicBezTo>
                <a:cubicBezTo>
                  <a:pt x="402485" y="35561"/>
                  <a:pt x="402485" y="36831"/>
                  <a:pt x="402485" y="37783"/>
                </a:cubicBezTo>
                <a:cubicBezTo>
                  <a:pt x="401853" y="44133"/>
                  <a:pt x="401853" y="52706"/>
                  <a:pt x="401853" y="59056"/>
                </a:cubicBezTo>
                <a:cubicBezTo>
                  <a:pt x="401853" y="69216"/>
                  <a:pt x="401853" y="69216"/>
                  <a:pt x="401853" y="69216"/>
                </a:cubicBezTo>
                <a:cubicBezTo>
                  <a:pt x="401853" y="81281"/>
                  <a:pt x="401853" y="83186"/>
                  <a:pt x="404066" y="86044"/>
                </a:cubicBezTo>
                <a:cubicBezTo>
                  <a:pt x="405647" y="88266"/>
                  <a:pt x="408492" y="89536"/>
                  <a:pt x="411970" y="89536"/>
                </a:cubicBezTo>
                <a:cubicBezTo>
                  <a:pt x="417977" y="89536"/>
                  <a:pt x="423667" y="86679"/>
                  <a:pt x="425881" y="81916"/>
                </a:cubicBezTo>
                <a:cubicBezTo>
                  <a:pt x="427461" y="79059"/>
                  <a:pt x="427778" y="75566"/>
                  <a:pt x="427778" y="65723"/>
                </a:cubicBezTo>
                <a:cubicBezTo>
                  <a:pt x="427778" y="59056"/>
                  <a:pt x="427778" y="59056"/>
                  <a:pt x="427778" y="59056"/>
                </a:cubicBezTo>
                <a:cubicBezTo>
                  <a:pt x="427778" y="53976"/>
                  <a:pt x="427778" y="46991"/>
                  <a:pt x="427461" y="45721"/>
                </a:cubicBezTo>
                <a:cubicBezTo>
                  <a:pt x="426829" y="43498"/>
                  <a:pt x="425564" y="42228"/>
                  <a:pt x="422403" y="41911"/>
                </a:cubicBezTo>
                <a:cubicBezTo>
                  <a:pt x="419241" y="41593"/>
                  <a:pt x="418609" y="41276"/>
                  <a:pt x="418609" y="40006"/>
                </a:cubicBezTo>
                <a:cubicBezTo>
                  <a:pt x="418609" y="37466"/>
                  <a:pt x="418609" y="37466"/>
                  <a:pt x="418609" y="37466"/>
                </a:cubicBezTo>
                <a:cubicBezTo>
                  <a:pt x="418609" y="36196"/>
                  <a:pt x="419241" y="35561"/>
                  <a:pt x="420822" y="35561"/>
                </a:cubicBezTo>
                <a:cubicBezTo>
                  <a:pt x="439475" y="33656"/>
                  <a:pt x="439475" y="33656"/>
                  <a:pt x="439475" y="33656"/>
                </a:cubicBezTo>
                <a:cubicBezTo>
                  <a:pt x="440424" y="33338"/>
                  <a:pt x="441056" y="33338"/>
                  <a:pt x="441688" y="33338"/>
                </a:cubicBezTo>
                <a:cubicBezTo>
                  <a:pt x="442953" y="33338"/>
                  <a:pt x="443269" y="33973"/>
                  <a:pt x="443269" y="34926"/>
                </a:cubicBezTo>
                <a:cubicBezTo>
                  <a:pt x="443269" y="38418"/>
                  <a:pt x="443269" y="38418"/>
                  <a:pt x="443269" y="38418"/>
                </a:cubicBezTo>
                <a:cubicBezTo>
                  <a:pt x="442953" y="41911"/>
                  <a:pt x="442953" y="41911"/>
                  <a:pt x="442953" y="47626"/>
                </a:cubicBezTo>
                <a:cubicBezTo>
                  <a:pt x="442637" y="50166"/>
                  <a:pt x="442637" y="53023"/>
                  <a:pt x="442637" y="56198"/>
                </a:cubicBezTo>
                <a:lnTo>
                  <a:pt x="442637" y="65723"/>
                </a:lnTo>
                <a:cubicBezTo>
                  <a:pt x="442953" y="77789"/>
                  <a:pt x="442953" y="85091"/>
                  <a:pt x="443269" y="87314"/>
                </a:cubicBezTo>
                <a:cubicBezTo>
                  <a:pt x="443902" y="90806"/>
                  <a:pt x="445166" y="91759"/>
                  <a:pt x="449908" y="92394"/>
                </a:cubicBezTo>
                <a:cubicBezTo>
                  <a:pt x="452122" y="92711"/>
                  <a:pt x="452438" y="93029"/>
                  <a:pt x="452438" y="94616"/>
                </a:cubicBezTo>
                <a:cubicBezTo>
                  <a:pt x="452438" y="96521"/>
                  <a:pt x="452438" y="96521"/>
                  <a:pt x="452438" y="96521"/>
                </a:cubicBezTo>
                <a:cubicBezTo>
                  <a:pt x="452438" y="98109"/>
                  <a:pt x="452122" y="98744"/>
                  <a:pt x="450225" y="98744"/>
                </a:cubicBezTo>
                <a:cubicBezTo>
                  <a:pt x="432520" y="101284"/>
                  <a:pt x="432520" y="101284"/>
                  <a:pt x="432520" y="101284"/>
                </a:cubicBezTo>
                <a:cubicBezTo>
                  <a:pt x="431888" y="101284"/>
                  <a:pt x="430939" y="101601"/>
                  <a:pt x="430939" y="101601"/>
                </a:cubicBezTo>
                <a:cubicBezTo>
                  <a:pt x="429358" y="101601"/>
                  <a:pt x="429358" y="101601"/>
                  <a:pt x="428410" y="92394"/>
                </a:cubicBezTo>
                <a:cubicBezTo>
                  <a:pt x="428410" y="90489"/>
                  <a:pt x="427778" y="89536"/>
                  <a:pt x="427145" y="89536"/>
                </a:cubicBezTo>
                <a:cubicBezTo>
                  <a:pt x="426829" y="89536"/>
                  <a:pt x="426197" y="89854"/>
                  <a:pt x="424300" y="91441"/>
                </a:cubicBezTo>
                <a:cubicBezTo>
                  <a:pt x="415764" y="99696"/>
                  <a:pt x="413234" y="101284"/>
                  <a:pt x="405963" y="101284"/>
                </a:cubicBezTo>
                <a:cubicBezTo>
                  <a:pt x="401220" y="101284"/>
                  <a:pt x="396162" y="100014"/>
                  <a:pt x="393000" y="97791"/>
                </a:cubicBezTo>
                <a:cubicBezTo>
                  <a:pt x="388890" y="94934"/>
                  <a:pt x="386993" y="90489"/>
                  <a:pt x="386993" y="83186"/>
                </a:cubicBezTo>
                <a:cubicBezTo>
                  <a:pt x="386993" y="82234"/>
                  <a:pt x="386993" y="80011"/>
                  <a:pt x="386993" y="77471"/>
                </a:cubicBezTo>
                <a:cubicBezTo>
                  <a:pt x="386993" y="70804"/>
                  <a:pt x="386993" y="70804"/>
                  <a:pt x="386993" y="70804"/>
                </a:cubicBezTo>
                <a:cubicBezTo>
                  <a:pt x="386993" y="59373"/>
                  <a:pt x="386993" y="59373"/>
                  <a:pt x="386993" y="59373"/>
                </a:cubicBezTo>
                <a:cubicBezTo>
                  <a:pt x="386993" y="43816"/>
                  <a:pt x="386677" y="42546"/>
                  <a:pt x="381619" y="42228"/>
                </a:cubicBezTo>
                <a:cubicBezTo>
                  <a:pt x="378457" y="41911"/>
                  <a:pt x="377825" y="41276"/>
                  <a:pt x="377825" y="40006"/>
                </a:cubicBezTo>
                <a:cubicBezTo>
                  <a:pt x="377825" y="37783"/>
                  <a:pt x="377825" y="37783"/>
                  <a:pt x="377825" y="37783"/>
                </a:cubicBezTo>
                <a:cubicBezTo>
                  <a:pt x="377825" y="36196"/>
                  <a:pt x="378141" y="35878"/>
                  <a:pt x="380038" y="35561"/>
                </a:cubicBezTo>
                <a:cubicBezTo>
                  <a:pt x="399007" y="33656"/>
                  <a:pt x="399007" y="33656"/>
                  <a:pt x="399007" y="33656"/>
                </a:cubicBezTo>
                <a:cubicBezTo>
                  <a:pt x="400272" y="33656"/>
                  <a:pt x="401220" y="33338"/>
                  <a:pt x="401220" y="33338"/>
                </a:cubicBezTo>
                <a:close/>
                <a:moveTo>
                  <a:pt x="339251" y="33338"/>
                </a:moveTo>
                <a:cubicBezTo>
                  <a:pt x="351695" y="33338"/>
                  <a:pt x="361585" y="38442"/>
                  <a:pt x="366690" y="47374"/>
                </a:cubicBezTo>
                <a:cubicBezTo>
                  <a:pt x="369562" y="52477"/>
                  <a:pt x="371476" y="59176"/>
                  <a:pt x="371476" y="65875"/>
                </a:cubicBezTo>
                <a:cubicBezTo>
                  <a:pt x="371476" y="74806"/>
                  <a:pt x="368286" y="83738"/>
                  <a:pt x="363181" y="90118"/>
                </a:cubicBezTo>
                <a:cubicBezTo>
                  <a:pt x="357119" y="97773"/>
                  <a:pt x="348185" y="101601"/>
                  <a:pt x="337018" y="101601"/>
                </a:cubicBezTo>
                <a:cubicBezTo>
                  <a:pt x="318512" y="101601"/>
                  <a:pt x="306388" y="88842"/>
                  <a:pt x="306388" y="69384"/>
                </a:cubicBezTo>
                <a:cubicBezTo>
                  <a:pt x="306388" y="58857"/>
                  <a:pt x="309579" y="49607"/>
                  <a:pt x="315641" y="43227"/>
                </a:cubicBezTo>
                <a:cubicBezTo>
                  <a:pt x="321703" y="36528"/>
                  <a:pt x="329360" y="33338"/>
                  <a:pt x="339251" y="33338"/>
                </a:cubicBezTo>
                <a:close/>
                <a:moveTo>
                  <a:pt x="115607" y="33338"/>
                </a:moveTo>
                <a:cubicBezTo>
                  <a:pt x="131630" y="33338"/>
                  <a:pt x="139171" y="39454"/>
                  <a:pt x="139171" y="52330"/>
                </a:cubicBezTo>
                <a:cubicBezTo>
                  <a:pt x="138857" y="76793"/>
                  <a:pt x="138857" y="76793"/>
                  <a:pt x="138857" y="76793"/>
                </a:cubicBezTo>
                <a:cubicBezTo>
                  <a:pt x="138857" y="90313"/>
                  <a:pt x="138857" y="90635"/>
                  <a:pt x="140428" y="91922"/>
                </a:cubicBezTo>
                <a:cubicBezTo>
                  <a:pt x="141685" y="92888"/>
                  <a:pt x="142941" y="93210"/>
                  <a:pt x="146083" y="93532"/>
                </a:cubicBezTo>
                <a:cubicBezTo>
                  <a:pt x="148597" y="93853"/>
                  <a:pt x="149225" y="94175"/>
                  <a:pt x="149225" y="95785"/>
                </a:cubicBezTo>
                <a:cubicBezTo>
                  <a:pt x="149225" y="98038"/>
                  <a:pt x="149225" y="98038"/>
                  <a:pt x="149225" y="98038"/>
                </a:cubicBezTo>
                <a:cubicBezTo>
                  <a:pt x="149225" y="99647"/>
                  <a:pt x="148911" y="99647"/>
                  <a:pt x="146712" y="100291"/>
                </a:cubicBezTo>
                <a:cubicBezTo>
                  <a:pt x="131316" y="102866"/>
                  <a:pt x="131316" y="102866"/>
                  <a:pt x="131316" y="102866"/>
                </a:cubicBezTo>
                <a:cubicBezTo>
                  <a:pt x="130688" y="103188"/>
                  <a:pt x="129431" y="103188"/>
                  <a:pt x="128489" y="103188"/>
                </a:cubicBezTo>
                <a:cubicBezTo>
                  <a:pt x="127232" y="103188"/>
                  <a:pt x="126603" y="102544"/>
                  <a:pt x="126289" y="101257"/>
                </a:cubicBezTo>
                <a:cubicBezTo>
                  <a:pt x="125975" y="100291"/>
                  <a:pt x="125661" y="97072"/>
                  <a:pt x="125661" y="95785"/>
                </a:cubicBezTo>
                <a:cubicBezTo>
                  <a:pt x="125661" y="93532"/>
                  <a:pt x="125347" y="92244"/>
                  <a:pt x="124718" y="92244"/>
                </a:cubicBezTo>
                <a:cubicBezTo>
                  <a:pt x="124718" y="92244"/>
                  <a:pt x="124404" y="92566"/>
                  <a:pt x="124090" y="92888"/>
                </a:cubicBezTo>
                <a:cubicBezTo>
                  <a:pt x="123147" y="93853"/>
                  <a:pt x="117806" y="97716"/>
                  <a:pt x="116235" y="98682"/>
                </a:cubicBezTo>
                <a:cubicBezTo>
                  <a:pt x="112779" y="100935"/>
                  <a:pt x="108066" y="102223"/>
                  <a:pt x="103353" y="102223"/>
                </a:cubicBezTo>
                <a:cubicBezTo>
                  <a:pt x="95498" y="102223"/>
                  <a:pt x="88900" y="94819"/>
                  <a:pt x="88900" y="85162"/>
                </a:cubicBezTo>
                <a:cubicBezTo>
                  <a:pt x="88900" y="80656"/>
                  <a:pt x="90471" y="74862"/>
                  <a:pt x="92042" y="72287"/>
                </a:cubicBezTo>
                <a:cubicBezTo>
                  <a:pt x="93299" y="70999"/>
                  <a:pt x="93299" y="70677"/>
                  <a:pt x="100211" y="69390"/>
                </a:cubicBezTo>
                <a:cubicBezTo>
                  <a:pt x="117178" y="65849"/>
                  <a:pt x="117178" y="65849"/>
                  <a:pt x="117178" y="65849"/>
                </a:cubicBezTo>
                <a:cubicBezTo>
                  <a:pt x="124404" y="64240"/>
                  <a:pt x="125347" y="63596"/>
                  <a:pt x="125347" y="59733"/>
                </a:cubicBezTo>
                <a:cubicBezTo>
                  <a:pt x="125347" y="57158"/>
                  <a:pt x="125347" y="57158"/>
                  <a:pt x="125347" y="57158"/>
                </a:cubicBezTo>
                <a:cubicBezTo>
                  <a:pt x="125347" y="48145"/>
                  <a:pt x="121890" y="44604"/>
                  <a:pt x="113407" y="44604"/>
                </a:cubicBezTo>
                <a:cubicBezTo>
                  <a:pt x="107752" y="44604"/>
                  <a:pt x="100525" y="46858"/>
                  <a:pt x="95498" y="49755"/>
                </a:cubicBezTo>
                <a:cubicBezTo>
                  <a:pt x="94556" y="50398"/>
                  <a:pt x="93927" y="50720"/>
                  <a:pt x="93613" y="50720"/>
                </a:cubicBezTo>
                <a:cubicBezTo>
                  <a:pt x="92985" y="50720"/>
                  <a:pt x="92671" y="50076"/>
                  <a:pt x="92671" y="49111"/>
                </a:cubicBezTo>
                <a:cubicBezTo>
                  <a:pt x="92671" y="48145"/>
                  <a:pt x="92671" y="48145"/>
                  <a:pt x="92671" y="48145"/>
                </a:cubicBezTo>
                <a:lnTo>
                  <a:pt x="93613" y="41385"/>
                </a:lnTo>
                <a:cubicBezTo>
                  <a:pt x="93927" y="37523"/>
                  <a:pt x="94870" y="36557"/>
                  <a:pt x="98954" y="35591"/>
                </a:cubicBezTo>
                <a:cubicBezTo>
                  <a:pt x="103353" y="34304"/>
                  <a:pt x="110580" y="33338"/>
                  <a:pt x="115607" y="33338"/>
                </a:cubicBezTo>
                <a:close/>
                <a:moveTo>
                  <a:pt x="28982" y="15875"/>
                </a:moveTo>
                <a:cubicBezTo>
                  <a:pt x="26052" y="15875"/>
                  <a:pt x="25400" y="16190"/>
                  <a:pt x="25400" y="17761"/>
                </a:cubicBezTo>
                <a:lnTo>
                  <a:pt x="25400" y="20591"/>
                </a:lnTo>
                <a:cubicBezTo>
                  <a:pt x="25400" y="36308"/>
                  <a:pt x="25400" y="36308"/>
                  <a:pt x="25400" y="36308"/>
                </a:cubicBezTo>
                <a:cubicBezTo>
                  <a:pt x="25400" y="41024"/>
                  <a:pt x="25400" y="41024"/>
                  <a:pt x="25400" y="41024"/>
                </a:cubicBezTo>
                <a:cubicBezTo>
                  <a:pt x="25400" y="44796"/>
                  <a:pt x="25400" y="44796"/>
                  <a:pt x="25400" y="44796"/>
                </a:cubicBezTo>
                <a:cubicBezTo>
                  <a:pt x="25400" y="47311"/>
                  <a:pt x="25726" y="47625"/>
                  <a:pt x="28331" y="47625"/>
                </a:cubicBezTo>
                <a:cubicBezTo>
                  <a:pt x="36798" y="47625"/>
                  <a:pt x="42008" y="46682"/>
                  <a:pt x="44939" y="44482"/>
                </a:cubicBezTo>
                <a:cubicBezTo>
                  <a:pt x="48846" y="41338"/>
                  <a:pt x="50800" y="36623"/>
                  <a:pt x="50800" y="31279"/>
                </a:cubicBezTo>
                <a:cubicBezTo>
                  <a:pt x="50800" y="24049"/>
                  <a:pt x="46893" y="18390"/>
                  <a:pt x="40380" y="16818"/>
                </a:cubicBezTo>
                <a:cubicBezTo>
                  <a:pt x="37775" y="16190"/>
                  <a:pt x="33867" y="15875"/>
                  <a:pt x="28982" y="15875"/>
                </a:cubicBezTo>
                <a:close/>
                <a:moveTo>
                  <a:pt x="1279718" y="9525"/>
                </a:moveTo>
                <a:cubicBezTo>
                  <a:pt x="1280365" y="9525"/>
                  <a:pt x="1281012" y="10478"/>
                  <a:pt x="1281012" y="11748"/>
                </a:cubicBezTo>
                <a:cubicBezTo>
                  <a:pt x="1281012" y="12383"/>
                  <a:pt x="1280689" y="13970"/>
                  <a:pt x="1280365" y="15558"/>
                </a:cubicBezTo>
                <a:cubicBezTo>
                  <a:pt x="1280041" y="18733"/>
                  <a:pt x="1279071" y="29845"/>
                  <a:pt x="1279071" y="32385"/>
                </a:cubicBezTo>
                <a:cubicBezTo>
                  <a:pt x="1279071" y="34925"/>
                  <a:pt x="1279718" y="35243"/>
                  <a:pt x="1283601" y="35243"/>
                </a:cubicBezTo>
                <a:cubicBezTo>
                  <a:pt x="1294602" y="35243"/>
                  <a:pt x="1294602" y="35243"/>
                  <a:pt x="1294602" y="35243"/>
                </a:cubicBezTo>
                <a:cubicBezTo>
                  <a:pt x="1297514" y="35243"/>
                  <a:pt x="1299455" y="34925"/>
                  <a:pt x="1301397" y="34925"/>
                </a:cubicBezTo>
                <a:cubicBezTo>
                  <a:pt x="1302044" y="34925"/>
                  <a:pt x="1302044" y="34925"/>
                  <a:pt x="1302044" y="34925"/>
                </a:cubicBezTo>
                <a:cubicBezTo>
                  <a:pt x="1302691" y="34925"/>
                  <a:pt x="1303338" y="35243"/>
                  <a:pt x="1303338" y="35878"/>
                </a:cubicBezTo>
                <a:cubicBezTo>
                  <a:pt x="1303338" y="36830"/>
                  <a:pt x="1302691" y="38100"/>
                  <a:pt x="1301720" y="41910"/>
                </a:cubicBezTo>
                <a:cubicBezTo>
                  <a:pt x="1300750" y="44768"/>
                  <a:pt x="1300103" y="45403"/>
                  <a:pt x="1298161" y="45403"/>
                </a:cubicBezTo>
                <a:cubicBezTo>
                  <a:pt x="1297514" y="45403"/>
                  <a:pt x="1297514" y="45403"/>
                  <a:pt x="1293955" y="45085"/>
                </a:cubicBezTo>
                <a:cubicBezTo>
                  <a:pt x="1292984" y="45085"/>
                  <a:pt x="1291690" y="44768"/>
                  <a:pt x="1289101" y="44768"/>
                </a:cubicBezTo>
                <a:cubicBezTo>
                  <a:pt x="1286189" y="44768"/>
                  <a:pt x="1285219" y="44768"/>
                  <a:pt x="1283924" y="44768"/>
                </a:cubicBezTo>
                <a:cubicBezTo>
                  <a:pt x="1279718" y="44768"/>
                  <a:pt x="1279718" y="44768"/>
                  <a:pt x="1279718" y="50165"/>
                </a:cubicBezTo>
                <a:cubicBezTo>
                  <a:pt x="1279718" y="70803"/>
                  <a:pt x="1279718" y="70803"/>
                  <a:pt x="1279718" y="70803"/>
                </a:cubicBezTo>
                <a:cubicBezTo>
                  <a:pt x="1279718" y="80963"/>
                  <a:pt x="1280041" y="84455"/>
                  <a:pt x="1281336" y="86995"/>
                </a:cubicBezTo>
                <a:cubicBezTo>
                  <a:pt x="1282630" y="89535"/>
                  <a:pt x="1285219" y="90805"/>
                  <a:pt x="1289425" y="90805"/>
                </a:cubicBezTo>
                <a:cubicBezTo>
                  <a:pt x="1292337" y="90805"/>
                  <a:pt x="1295249" y="90170"/>
                  <a:pt x="1300103" y="89218"/>
                </a:cubicBezTo>
                <a:cubicBezTo>
                  <a:pt x="1301073" y="88900"/>
                  <a:pt x="1301720" y="88583"/>
                  <a:pt x="1302044" y="88583"/>
                </a:cubicBezTo>
                <a:cubicBezTo>
                  <a:pt x="1302691" y="88583"/>
                  <a:pt x="1303015" y="89218"/>
                  <a:pt x="1303015" y="89853"/>
                </a:cubicBezTo>
                <a:cubicBezTo>
                  <a:pt x="1303015" y="91758"/>
                  <a:pt x="1301720" y="98108"/>
                  <a:pt x="1301397" y="98425"/>
                </a:cubicBezTo>
                <a:cubicBezTo>
                  <a:pt x="1300426" y="100013"/>
                  <a:pt x="1291043" y="101600"/>
                  <a:pt x="1284895" y="101600"/>
                </a:cubicBezTo>
                <a:cubicBezTo>
                  <a:pt x="1270011" y="101600"/>
                  <a:pt x="1264510" y="97155"/>
                  <a:pt x="1264510" y="85725"/>
                </a:cubicBezTo>
                <a:cubicBezTo>
                  <a:pt x="1264510" y="77788"/>
                  <a:pt x="1264510" y="77788"/>
                  <a:pt x="1264510" y="77788"/>
                </a:cubicBezTo>
                <a:cubicBezTo>
                  <a:pt x="1264834" y="74613"/>
                  <a:pt x="1264834" y="72390"/>
                  <a:pt x="1264834" y="70803"/>
                </a:cubicBezTo>
                <a:lnTo>
                  <a:pt x="1264834" y="52705"/>
                </a:lnTo>
                <a:cubicBezTo>
                  <a:pt x="1264834" y="45085"/>
                  <a:pt x="1264834" y="45085"/>
                  <a:pt x="1261598" y="45085"/>
                </a:cubicBezTo>
                <a:cubicBezTo>
                  <a:pt x="1260951" y="45085"/>
                  <a:pt x="1260951" y="45085"/>
                  <a:pt x="1259010" y="45085"/>
                </a:cubicBezTo>
                <a:cubicBezTo>
                  <a:pt x="1255774" y="45085"/>
                  <a:pt x="1255774" y="45085"/>
                  <a:pt x="1255774" y="45085"/>
                </a:cubicBezTo>
                <a:cubicBezTo>
                  <a:pt x="1254803" y="45403"/>
                  <a:pt x="1253833" y="45403"/>
                  <a:pt x="1253833" y="45403"/>
                </a:cubicBezTo>
                <a:cubicBezTo>
                  <a:pt x="1252862" y="45403"/>
                  <a:pt x="1252538" y="44768"/>
                  <a:pt x="1252538" y="44450"/>
                </a:cubicBezTo>
                <a:cubicBezTo>
                  <a:pt x="1252538" y="44133"/>
                  <a:pt x="1252538" y="43498"/>
                  <a:pt x="1252862" y="42863"/>
                </a:cubicBezTo>
                <a:cubicBezTo>
                  <a:pt x="1254480" y="38418"/>
                  <a:pt x="1254480" y="38418"/>
                  <a:pt x="1254480" y="38418"/>
                </a:cubicBezTo>
                <a:cubicBezTo>
                  <a:pt x="1255450" y="35560"/>
                  <a:pt x="1255774" y="35243"/>
                  <a:pt x="1257068" y="35243"/>
                </a:cubicBezTo>
                <a:cubicBezTo>
                  <a:pt x="1257715" y="35243"/>
                  <a:pt x="1258686" y="35243"/>
                  <a:pt x="1260304" y="35560"/>
                </a:cubicBezTo>
                <a:cubicBezTo>
                  <a:pt x="1260951" y="35560"/>
                  <a:pt x="1261275" y="35560"/>
                  <a:pt x="1261922" y="35560"/>
                </a:cubicBezTo>
                <a:cubicBezTo>
                  <a:pt x="1264187" y="35560"/>
                  <a:pt x="1265157" y="34925"/>
                  <a:pt x="1265157" y="32703"/>
                </a:cubicBezTo>
                <a:cubicBezTo>
                  <a:pt x="1265157" y="32068"/>
                  <a:pt x="1265157" y="27940"/>
                  <a:pt x="1264834" y="24130"/>
                </a:cubicBezTo>
                <a:cubicBezTo>
                  <a:pt x="1264834" y="21908"/>
                  <a:pt x="1264834" y="20003"/>
                  <a:pt x="1264834" y="18415"/>
                </a:cubicBezTo>
                <a:cubicBezTo>
                  <a:pt x="1264834" y="15558"/>
                  <a:pt x="1265481" y="14605"/>
                  <a:pt x="1268393" y="13653"/>
                </a:cubicBezTo>
                <a:cubicBezTo>
                  <a:pt x="1276482" y="10478"/>
                  <a:pt x="1276482" y="10478"/>
                  <a:pt x="1276482" y="10478"/>
                </a:cubicBezTo>
                <a:cubicBezTo>
                  <a:pt x="1279071" y="9525"/>
                  <a:pt x="1279071" y="9525"/>
                  <a:pt x="1279718" y="9525"/>
                </a:cubicBezTo>
                <a:close/>
                <a:moveTo>
                  <a:pt x="1114941" y="9525"/>
                </a:moveTo>
                <a:cubicBezTo>
                  <a:pt x="1115588" y="9525"/>
                  <a:pt x="1116235" y="10478"/>
                  <a:pt x="1116235" y="11748"/>
                </a:cubicBezTo>
                <a:cubicBezTo>
                  <a:pt x="1116235" y="12383"/>
                  <a:pt x="1116235" y="13970"/>
                  <a:pt x="1115912" y="15558"/>
                </a:cubicBezTo>
                <a:cubicBezTo>
                  <a:pt x="1115265" y="18733"/>
                  <a:pt x="1114617" y="29845"/>
                  <a:pt x="1114617" y="32385"/>
                </a:cubicBezTo>
                <a:cubicBezTo>
                  <a:pt x="1114617" y="34925"/>
                  <a:pt x="1115265" y="35243"/>
                  <a:pt x="1118824" y="35243"/>
                </a:cubicBezTo>
                <a:cubicBezTo>
                  <a:pt x="1129825" y="35243"/>
                  <a:pt x="1129825" y="35243"/>
                  <a:pt x="1129825" y="35243"/>
                </a:cubicBezTo>
                <a:cubicBezTo>
                  <a:pt x="1133061" y="35243"/>
                  <a:pt x="1134679" y="34925"/>
                  <a:pt x="1136296" y="34925"/>
                </a:cubicBezTo>
                <a:cubicBezTo>
                  <a:pt x="1137267" y="34925"/>
                  <a:pt x="1137267" y="34925"/>
                  <a:pt x="1137267" y="34925"/>
                </a:cubicBezTo>
                <a:cubicBezTo>
                  <a:pt x="1137914" y="34925"/>
                  <a:pt x="1138238" y="35243"/>
                  <a:pt x="1138238" y="35878"/>
                </a:cubicBezTo>
                <a:cubicBezTo>
                  <a:pt x="1138238" y="36830"/>
                  <a:pt x="1137914" y="38100"/>
                  <a:pt x="1136620" y="41910"/>
                </a:cubicBezTo>
                <a:cubicBezTo>
                  <a:pt x="1135973" y="44768"/>
                  <a:pt x="1135326" y="45403"/>
                  <a:pt x="1133384" y="45403"/>
                </a:cubicBezTo>
                <a:cubicBezTo>
                  <a:pt x="1132737" y="45403"/>
                  <a:pt x="1132737" y="45403"/>
                  <a:pt x="1129501" y="45085"/>
                </a:cubicBezTo>
                <a:cubicBezTo>
                  <a:pt x="1128531" y="45085"/>
                  <a:pt x="1126913" y="44768"/>
                  <a:pt x="1124324" y="44768"/>
                </a:cubicBezTo>
                <a:cubicBezTo>
                  <a:pt x="1121412" y="44768"/>
                  <a:pt x="1120442" y="44768"/>
                  <a:pt x="1119471" y="44768"/>
                </a:cubicBezTo>
                <a:cubicBezTo>
                  <a:pt x="1115265" y="44768"/>
                  <a:pt x="1115265" y="44768"/>
                  <a:pt x="1115265" y="50165"/>
                </a:cubicBezTo>
                <a:cubicBezTo>
                  <a:pt x="1115265" y="70803"/>
                  <a:pt x="1115265" y="70803"/>
                  <a:pt x="1115265" y="70803"/>
                </a:cubicBezTo>
                <a:cubicBezTo>
                  <a:pt x="1115265" y="80963"/>
                  <a:pt x="1115265" y="84455"/>
                  <a:pt x="1116559" y="86995"/>
                </a:cubicBezTo>
                <a:cubicBezTo>
                  <a:pt x="1117853" y="89535"/>
                  <a:pt x="1120442" y="90805"/>
                  <a:pt x="1124648" y="90805"/>
                </a:cubicBezTo>
                <a:cubicBezTo>
                  <a:pt x="1127560" y="90805"/>
                  <a:pt x="1130796" y="90170"/>
                  <a:pt x="1135326" y="89218"/>
                </a:cubicBezTo>
                <a:cubicBezTo>
                  <a:pt x="1136296" y="88900"/>
                  <a:pt x="1136943" y="88583"/>
                  <a:pt x="1136943" y="88583"/>
                </a:cubicBezTo>
                <a:cubicBezTo>
                  <a:pt x="1137914" y="88583"/>
                  <a:pt x="1137914" y="89218"/>
                  <a:pt x="1137914" y="89853"/>
                </a:cubicBezTo>
                <a:cubicBezTo>
                  <a:pt x="1137914" y="91758"/>
                  <a:pt x="1136943" y="98108"/>
                  <a:pt x="1136620" y="98425"/>
                </a:cubicBezTo>
                <a:cubicBezTo>
                  <a:pt x="1135649" y="100013"/>
                  <a:pt x="1126589" y="101600"/>
                  <a:pt x="1120442" y="101600"/>
                </a:cubicBezTo>
                <a:cubicBezTo>
                  <a:pt x="1105234" y="101600"/>
                  <a:pt x="1099410" y="97155"/>
                  <a:pt x="1099410" y="85725"/>
                </a:cubicBezTo>
                <a:cubicBezTo>
                  <a:pt x="1099733" y="77788"/>
                  <a:pt x="1099733" y="77788"/>
                  <a:pt x="1099733" y="77788"/>
                </a:cubicBezTo>
                <a:cubicBezTo>
                  <a:pt x="1099733" y="74613"/>
                  <a:pt x="1100057" y="72390"/>
                  <a:pt x="1100057" y="70803"/>
                </a:cubicBezTo>
                <a:lnTo>
                  <a:pt x="1100057" y="52705"/>
                </a:lnTo>
                <a:cubicBezTo>
                  <a:pt x="1099733" y="45085"/>
                  <a:pt x="1099733" y="45085"/>
                  <a:pt x="1096498" y="45085"/>
                </a:cubicBezTo>
                <a:cubicBezTo>
                  <a:pt x="1096174" y="45085"/>
                  <a:pt x="1096174" y="45085"/>
                  <a:pt x="1094233" y="45085"/>
                </a:cubicBezTo>
                <a:cubicBezTo>
                  <a:pt x="1090673" y="45085"/>
                  <a:pt x="1090673" y="45085"/>
                  <a:pt x="1090673" y="45085"/>
                </a:cubicBezTo>
                <a:cubicBezTo>
                  <a:pt x="1089703" y="45403"/>
                  <a:pt x="1089056" y="45403"/>
                  <a:pt x="1088732" y="45403"/>
                </a:cubicBezTo>
                <a:cubicBezTo>
                  <a:pt x="1088085" y="45403"/>
                  <a:pt x="1087438" y="44768"/>
                  <a:pt x="1087438" y="44450"/>
                </a:cubicBezTo>
                <a:cubicBezTo>
                  <a:pt x="1087438" y="44133"/>
                  <a:pt x="1087761" y="43498"/>
                  <a:pt x="1088085" y="42863"/>
                </a:cubicBezTo>
                <a:cubicBezTo>
                  <a:pt x="1089703" y="38418"/>
                  <a:pt x="1089703" y="38418"/>
                  <a:pt x="1089703" y="38418"/>
                </a:cubicBezTo>
                <a:cubicBezTo>
                  <a:pt x="1090673" y="35560"/>
                  <a:pt x="1090997" y="35243"/>
                  <a:pt x="1092291" y="35243"/>
                </a:cubicBezTo>
                <a:cubicBezTo>
                  <a:pt x="1092615" y="35243"/>
                  <a:pt x="1093909" y="35243"/>
                  <a:pt x="1095527" y="35560"/>
                </a:cubicBezTo>
                <a:cubicBezTo>
                  <a:pt x="1095850" y="35560"/>
                  <a:pt x="1096498" y="35560"/>
                  <a:pt x="1097145" y="35560"/>
                </a:cubicBezTo>
                <a:cubicBezTo>
                  <a:pt x="1099410" y="35560"/>
                  <a:pt x="1100380" y="34925"/>
                  <a:pt x="1100380" y="32703"/>
                </a:cubicBezTo>
                <a:cubicBezTo>
                  <a:pt x="1100380" y="32068"/>
                  <a:pt x="1100057" y="27940"/>
                  <a:pt x="1100057" y="24130"/>
                </a:cubicBezTo>
                <a:cubicBezTo>
                  <a:pt x="1099733" y="21908"/>
                  <a:pt x="1099733" y="20003"/>
                  <a:pt x="1099733" y="18415"/>
                </a:cubicBezTo>
                <a:cubicBezTo>
                  <a:pt x="1099733" y="15558"/>
                  <a:pt x="1100704" y="14605"/>
                  <a:pt x="1103616" y="13653"/>
                </a:cubicBezTo>
                <a:cubicBezTo>
                  <a:pt x="1111705" y="10478"/>
                  <a:pt x="1111705" y="10478"/>
                  <a:pt x="1111705" y="10478"/>
                </a:cubicBezTo>
                <a:cubicBezTo>
                  <a:pt x="1114617" y="9525"/>
                  <a:pt x="1114617" y="9525"/>
                  <a:pt x="1114941" y="9525"/>
                </a:cubicBezTo>
                <a:close/>
                <a:moveTo>
                  <a:pt x="1228577" y="6350"/>
                </a:moveTo>
                <a:cubicBezTo>
                  <a:pt x="1234382" y="6350"/>
                  <a:pt x="1238251" y="9606"/>
                  <a:pt x="1238251" y="14638"/>
                </a:cubicBezTo>
                <a:cubicBezTo>
                  <a:pt x="1238251" y="19965"/>
                  <a:pt x="1233737" y="23813"/>
                  <a:pt x="1227932" y="23813"/>
                </a:cubicBezTo>
                <a:cubicBezTo>
                  <a:pt x="1222128" y="23813"/>
                  <a:pt x="1217613" y="19965"/>
                  <a:pt x="1217613" y="14934"/>
                </a:cubicBezTo>
                <a:cubicBezTo>
                  <a:pt x="1217613" y="9606"/>
                  <a:pt x="1222128" y="6350"/>
                  <a:pt x="1228577" y="6350"/>
                </a:cubicBezTo>
                <a:close/>
                <a:moveTo>
                  <a:pt x="1063477" y="6350"/>
                </a:moveTo>
                <a:cubicBezTo>
                  <a:pt x="1068959" y="6350"/>
                  <a:pt x="1073151" y="9606"/>
                  <a:pt x="1073151" y="14638"/>
                </a:cubicBezTo>
                <a:cubicBezTo>
                  <a:pt x="1073151" y="19965"/>
                  <a:pt x="1068636" y="23813"/>
                  <a:pt x="1062832" y="23813"/>
                </a:cubicBezTo>
                <a:cubicBezTo>
                  <a:pt x="1057350" y="23813"/>
                  <a:pt x="1052513" y="19965"/>
                  <a:pt x="1052513" y="14934"/>
                </a:cubicBezTo>
                <a:cubicBezTo>
                  <a:pt x="1052513" y="9606"/>
                  <a:pt x="1057027" y="6350"/>
                  <a:pt x="1063477" y="6350"/>
                </a:cubicBezTo>
                <a:close/>
                <a:moveTo>
                  <a:pt x="767879" y="6350"/>
                </a:moveTo>
                <a:cubicBezTo>
                  <a:pt x="773684" y="6350"/>
                  <a:pt x="777876" y="9606"/>
                  <a:pt x="777876" y="14638"/>
                </a:cubicBezTo>
                <a:cubicBezTo>
                  <a:pt x="777876" y="19965"/>
                  <a:pt x="773361" y="23813"/>
                  <a:pt x="767557" y="23813"/>
                </a:cubicBezTo>
                <a:cubicBezTo>
                  <a:pt x="761752" y="23813"/>
                  <a:pt x="757238" y="19965"/>
                  <a:pt x="757238" y="14934"/>
                </a:cubicBezTo>
                <a:cubicBezTo>
                  <a:pt x="757238" y="9606"/>
                  <a:pt x="761430" y="6350"/>
                  <a:pt x="767879" y="6350"/>
                </a:cubicBezTo>
                <a:close/>
                <a:moveTo>
                  <a:pt x="570243" y="6350"/>
                </a:moveTo>
                <a:cubicBezTo>
                  <a:pt x="570882" y="6350"/>
                  <a:pt x="573440" y="6350"/>
                  <a:pt x="575358" y="6669"/>
                </a:cubicBezTo>
                <a:cubicBezTo>
                  <a:pt x="577916" y="6669"/>
                  <a:pt x="581752" y="6987"/>
                  <a:pt x="585589" y="6987"/>
                </a:cubicBezTo>
                <a:cubicBezTo>
                  <a:pt x="590384" y="6987"/>
                  <a:pt x="593901" y="6669"/>
                  <a:pt x="596459" y="6669"/>
                </a:cubicBezTo>
                <a:cubicBezTo>
                  <a:pt x="598377" y="6350"/>
                  <a:pt x="600615" y="6350"/>
                  <a:pt x="601254" y="6350"/>
                </a:cubicBezTo>
                <a:cubicBezTo>
                  <a:pt x="602533" y="6350"/>
                  <a:pt x="603173" y="6987"/>
                  <a:pt x="603173" y="8262"/>
                </a:cubicBezTo>
                <a:cubicBezTo>
                  <a:pt x="603173" y="11129"/>
                  <a:pt x="603173" y="11129"/>
                  <a:pt x="603173" y="11129"/>
                </a:cubicBezTo>
                <a:cubicBezTo>
                  <a:pt x="603173" y="13040"/>
                  <a:pt x="602533" y="13359"/>
                  <a:pt x="599656" y="13996"/>
                </a:cubicBezTo>
                <a:cubicBezTo>
                  <a:pt x="595500" y="15270"/>
                  <a:pt x="594541" y="16226"/>
                  <a:pt x="594541" y="19411"/>
                </a:cubicBezTo>
                <a:cubicBezTo>
                  <a:pt x="594221" y="23871"/>
                  <a:pt x="594221" y="35658"/>
                  <a:pt x="594221" y="42666"/>
                </a:cubicBezTo>
                <a:cubicBezTo>
                  <a:pt x="594221" y="56683"/>
                  <a:pt x="594221" y="56683"/>
                  <a:pt x="594221" y="56683"/>
                </a:cubicBezTo>
                <a:cubicBezTo>
                  <a:pt x="594221" y="71974"/>
                  <a:pt x="594860" y="77708"/>
                  <a:pt x="597098" y="81849"/>
                </a:cubicBezTo>
                <a:cubicBezTo>
                  <a:pt x="600295" y="88221"/>
                  <a:pt x="607648" y="92043"/>
                  <a:pt x="616920" y="92043"/>
                </a:cubicBezTo>
                <a:cubicBezTo>
                  <a:pt x="627790" y="92043"/>
                  <a:pt x="635463" y="87584"/>
                  <a:pt x="638340" y="79301"/>
                </a:cubicBezTo>
                <a:cubicBezTo>
                  <a:pt x="640258" y="74204"/>
                  <a:pt x="640258" y="72611"/>
                  <a:pt x="640258" y="56046"/>
                </a:cubicBezTo>
                <a:cubicBezTo>
                  <a:pt x="640258" y="42666"/>
                  <a:pt x="640258" y="42666"/>
                  <a:pt x="640258" y="42666"/>
                </a:cubicBezTo>
                <a:cubicBezTo>
                  <a:pt x="640258" y="34702"/>
                  <a:pt x="640258" y="24508"/>
                  <a:pt x="639939" y="19411"/>
                </a:cubicBezTo>
                <a:cubicBezTo>
                  <a:pt x="639939" y="16226"/>
                  <a:pt x="638980" y="15270"/>
                  <a:pt x="634504" y="13996"/>
                </a:cubicBezTo>
                <a:cubicBezTo>
                  <a:pt x="631626" y="13359"/>
                  <a:pt x="630987" y="13040"/>
                  <a:pt x="630987" y="11129"/>
                </a:cubicBezTo>
                <a:cubicBezTo>
                  <a:pt x="630987" y="8262"/>
                  <a:pt x="630987" y="8262"/>
                  <a:pt x="630987" y="8262"/>
                </a:cubicBezTo>
                <a:cubicBezTo>
                  <a:pt x="630987" y="6987"/>
                  <a:pt x="631307" y="6350"/>
                  <a:pt x="632585" y="6350"/>
                </a:cubicBezTo>
                <a:cubicBezTo>
                  <a:pt x="633545" y="6350"/>
                  <a:pt x="635782" y="6350"/>
                  <a:pt x="638020" y="6669"/>
                </a:cubicBezTo>
                <a:cubicBezTo>
                  <a:pt x="640578" y="6669"/>
                  <a:pt x="643136" y="6987"/>
                  <a:pt x="645374" y="6987"/>
                </a:cubicBezTo>
                <a:cubicBezTo>
                  <a:pt x="648251" y="6987"/>
                  <a:pt x="650809" y="6669"/>
                  <a:pt x="653366" y="6669"/>
                </a:cubicBezTo>
                <a:cubicBezTo>
                  <a:pt x="655604" y="6350"/>
                  <a:pt x="657842" y="6350"/>
                  <a:pt x="658801" y="6350"/>
                </a:cubicBezTo>
                <a:cubicBezTo>
                  <a:pt x="660080" y="6350"/>
                  <a:pt x="660400" y="6987"/>
                  <a:pt x="660400" y="8262"/>
                </a:cubicBezTo>
                <a:cubicBezTo>
                  <a:pt x="660400" y="11129"/>
                  <a:pt x="660400" y="11129"/>
                  <a:pt x="660400" y="11129"/>
                </a:cubicBezTo>
                <a:cubicBezTo>
                  <a:pt x="660400" y="13040"/>
                  <a:pt x="659760" y="13359"/>
                  <a:pt x="656883" y="13996"/>
                </a:cubicBezTo>
                <a:cubicBezTo>
                  <a:pt x="652407" y="15270"/>
                  <a:pt x="651448" y="16226"/>
                  <a:pt x="651448" y="19411"/>
                </a:cubicBezTo>
                <a:cubicBezTo>
                  <a:pt x="651128" y="23871"/>
                  <a:pt x="651128" y="35339"/>
                  <a:pt x="651128" y="42666"/>
                </a:cubicBezTo>
                <a:cubicBezTo>
                  <a:pt x="651128" y="55409"/>
                  <a:pt x="651128" y="55409"/>
                  <a:pt x="651128" y="55409"/>
                </a:cubicBezTo>
                <a:cubicBezTo>
                  <a:pt x="651128" y="71018"/>
                  <a:pt x="650809" y="74841"/>
                  <a:pt x="649849" y="79301"/>
                </a:cubicBezTo>
                <a:cubicBezTo>
                  <a:pt x="646333" y="93955"/>
                  <a:pt x="633864" y="101600"/>
                  <a:pt x="613403" y="101600"/>
                </a:cubicBezTo>
                <a:cubicBezTo>
                  <a:pt x="597418" y="101600"/>
                  <a:pt x="586228" y="96503"/>
                  <a:pt x="581113" y="86946"/>
                </a:cubicBezTo>
                <a:cubicBezTo>
                  <a:pt x="578555" y="81212"/>
                  <a:pt x="577596" y="75160"/>
                  <a:pt x="577596" y="56046"/>
                </a:cubicBezTo>
                <a:lnTo>
                  <a:pt x="577596" y="42666"/>
                </a:lnTo>
                <a:cubicBezTo>
                  <a:pt x="577596" y="34384"/>
                  <a:pt x="577596" y="24827"/>
                  <a:pt x="577596" y="19411"/>
                </a:cubicBezTo>
                <a:cubicBezTo>
                  <a:pt x="577276" y="16226"/>
                  <a:pt x="576317" y="15270"/>
                  <a:pt x="571842" y="13996"/>
                </a:cubicBezTo>
                <a:cubicBezTo>
                  <a:pt x="568964" y="13359"/>
                  <a:pt x="568325" y="13040"/>
                  <a:pt x="568325" y="11129"/>
                </a:cubicBezTo>
                <a:cubicBezTo>
                  <a:pt x="568325" y="8262"/>
                  <a:pt x="568325" y="8262"/>
                  <a:pt x="568325" y="8262"/>
                </a:cubicBezTo>
                <a:cubicBezTo>
                  <a:pt x="568325" y="6987"/>
                  <a:pt x="568964" y="6350"/>
                  <a:pt x="570243" y="6350"/>
                </a:cubicBezTo>
                <a:close/>
                <a:moveTo>
                  <a:pt x="1569" y="6350"/>
                </a:moveTo>
                <a:cubicBezTo>
                  <a:pt x="2824" y="6350"/>
                  <a:pt x="4706" y="6350"/>
                  <a:pt x="6902" y="6669"/>
                </a:cubicBezTo>
                <a:cubicBezTo>
                  <a:pt x="9412" y="6669"/>
                  <a:pt x="12236" y="6987"/>
                  <a:pt x="16314" y="6987"/>
                </a:cubicBezTo>
                <a:cubicBezTo>
                  <a:pt x="22903" y="6987"/>
                  <a:pt x="22903" y="6987"/>
                  <a:pt x="34511" y="6350"/>
                </a:cubicBezTo>
                <a:cubicBezTo>
                  <a:pt x="37335" y="6350"/>
                  <a:pt x="39531" y="6350"/>
                  <a:pt x="41727" y="6350"/>
                </a:cubicBezTo>
                <a:cubicBezTo>
                  <a:pt x="50512" y="6350"/>
                  <a:pt x="56473" y="8262"/>
                  <a:pt x="60865" y="13040"/>
                </a:cubicBezTo>
                <a:cubicBezTo>
                  <a:pt x="64630" y="17182"/>
                  <a:pt x="67140" y="23235"/>
                  <a:pt x="67140" y="29288"/>
                </a:cubicBezTo>
                <a:cubicBezTo>
                  <a:pt x="67140" y="39483"/>
                  <a:pt x="60865" y="48722"/>
                  <a:pt x="52708" y="51270"/>
                </a:cubicBezTo>
                <a:cubicBezTo>
                  <a:pt x="49884" y="51907"/>
                  <a:pt x="49570" y="52226"/>
                  <a:pt x="49570" y="52863"/>
                </a:cubicBezTo>
                <a:cubicBezTo>
                  <a:pt x="49570" y="52863"/>
                  <a:pt x="49570" y="53182"/>
                  <a:pt x="49884" y="53500"/>
                </a:cubicBezTo>
                <a:cubicBezTo>
                  <a:pt x="50825" y="55093"/>
                  <a:pt x="51767" y="56368"/>
                  <a:pt x="52080" y="57642"/>
                </a:cubicBezTo>
                <a:cubicBezTo>
                  <a:pt x="54904" y="64014"/>
                  <a:pt x="63375" y="79305"/>
                  <a:pt x="67767" y="85358"/>
                </a:cubicBezTo>
                <a:cubicBezTo>
                  <a:pt x="71218" y="90456"/>
                  <a:pt x="73101" y="92049"/>
                  <a:pt x="76865" y="93004"/>
                </a:cubicBezTo>
                <a:cubicBezTo>
                  <a:pt x="79375" y="93642"/>
                  <a:pt x="79375" y="93642"/>
                  <a:pt x="79375" y="95872"/>
                </a:cubicBezTo>
                <a:cubicBezTo>
                  <a:pt x="79375" y="98102"/>
                  <a:pt x="79375" y="98102"/>
                  <a:pt x="79375" y="98102"/>
                </a:cubicBezTo>
                <a:cubicBezTo>
                  <a:pt x="79375" y="99376"/>
                  <a:pt x="78748" y="100013"/>
                  <a:pt x="77493" y="100013"/>
                </a:cubicBezTo>
                <a:cubicBezTo>
                  <a:pt x="76238" y="100013"/>
                  <a:pt x="76238" y="100013"/>
                  <a:pt x="76238" y="100013"/>
                </a:cubicBezTo>
                <a:cubicBezTo>
                  <a:pt x="73414" y="100013"/>
                  <a:pt x="69022" y="100013"/>
                  <a:pt x="65885" y="100013"/>
                </a:cubicBezTo>
                <a:cubicBezTo>
                  <a:pt x="64002" y="100013"/>
                  <a:pt x="61179" y="100013"/>
                  <a:pt x="58355" y="100013"/>
                </a:cubicBezTo>
                <a:cubicBezTo>
                  <a:pt x="56473" y="100013"/>
                  <a:pt x="56473" y="100013"/>
                  <a:pt x="56473" y="100013"/>
                </a:cubicBezTo>
                <a:cubicBezTo>
                  <a:pt x="53963" y="100013"/>
                  <a:pt x="53963" y="100013"/>
                  <a:pt x="50825" y="92049"/>
                </a:cubicBezTo>
                <a:cubicBezTo>
                  <a:pt x="49570" y="89181"/>
                  <a:pt x="40786" y="70385"/>
                  <a:pt x="36394" y="60509"/>
                </a:cubicBezTo>
                <a:cubicBezTo>
                  <a:pt x="34197" y="55730"/>
                  <a:pt x="33570" y="55412"/>
                  <a:pt x="30433" y="55412"/>
                </a:cubicBezTo>
                <a:cubicBezTo>
                  <a:pt x="29805" y="55412"/>
                  <a:pt x="29805" y="55412"/>
                  <a:pt x="29805" y="55412"/>
                </a:cubicBezTo>
                <a:cubicBezTo>
                  <a:pt x="29178" y="55412"/>
                  <a:pt x="28864" y="55412"/>
                  <a:pt x="28864" y="55412"/>
                </a:cubicBezTo>
                <a:cubicBezTo>
                  <a:pt x="26668" y="55412"/>
                  <a:pt x="26668" y="55412"/>
                  <a:pt x="26668" y="55412"/>
                </a:cubicBezTo>
                <a:cubicBezTo>
                  <a:pt x="26040" y="55412"/>
                  <a:pt x="25413" y="56368"/>
                  <a:pt x="25413" y="57642"/>
                </a:cubicBezTo>
                <a:lnTo>
                  <a:pt x="25413" y="64014"/>
                </a:lnTo>
                <a:cubicBezTo>
                  <a:pt x="25413" y="71022"/>
                  <a:pt x="25413" y="82491"/>
                  <a:pt x="25727" y="86951"/>
                </a:cubicBezTo>
                <a:cubicBezTo>
                  <a:pt x="25727" y="90137"/>
                  <a:pt x="26668" y="91093"/>
                  <a:pt x="31060" y="92367"/>
                </a:cubicBezTo>
                <a:cubicBezTo>
                  <a:pt x="33884" y="93004"/>
                  <a:pt x="34197" y="93323"/>
                  <a:pt x="34197" y="95235"/>
                </a:cubicBezTo>
                <a:cubicBezTo>
                  <a:pt x="34197" y="98102"/>
                  <a:pt x="34197" y="98102"/>
                  <a:pt x="34197" y="98102"/>
                </a:cubicBezTo>
                <a:cubicBezTo>
                  <a:pt x="34197" y="99695"/>
                  <a:pt x="33884" y="100013"/>
                  <a:pt x="32629" y="100013"/>
                </a:cubicBezTo>
                <a:cubicBezTo>
                  <a:pt x="31688" y="100013"/>
                  <a:pt x="29805" y="100013"/>
                  <a:pt x="27609" y="100013"/>
                </a:cubicBezTo>
                <a:cubicBezTo>
                  <a:pt x="25099" y="99695"/>
                  <a:pt x="21334" y="99695"/>
                  <a:pt x="17569" y="99695"/>
                </a:cubicBezTo>
                <a:cubicBezTo>
                  <a:pt x="12863" y="99695"/>
                  <a:pt x="9412" y="99695"/>
                  <a:pt x="6902" y="100013"/>
                </a:cubicBezTo>
                <a:cubicBezTo>
                  <a:pt x="4706" y="100013"/>
                  <a:pt x="2510" y="100013"/>
                  <a:pt x="1883" y="100013"/>
                </a:cubicBezTo>
                <a:cubicBezTo>
                  <a:pt x="314" y="100013"/>
                  <a:pt x="0" y="99695"/>
                  <a:pt x="0" y="98102"/>
                </a:cubicBezTo>
                <a:cubicBezTo>
                  <a:pt x="0" y="95235"/>
                  <a:pt x="0" y="95235"/>
                  <a:pt x="0" y="95235"/>
                </a:cubicBezTo>
                <a:cubicBezTo>
                  <a:pt x="0" y="93323"/>
                  <a:pt x="628" y="93004"/>
                  <a:pt x="3451" y="92367"/>
                </a:cubicBezTo>
                <a:cubicBezTo>
                  <a:pt x="7844" y="91093"/>
                  <a:pt x="8785" y="90137"/>
                  <a:pt x="8785" y="86951"/>
                </a:cubicBezTo>
                <a:cubicBezTo>
                  <a:pt x="9099" y="81854"/>
                  <a:pt x="9099" y="72297"/>
                  <a:pt x="9099" y="64014"/>
                </a:cubicBezTo>
                <a:cubicBezTo>
                  <a:pt x="9099" y="42669"/>
                  <a:pt x="9099" y="42669"/>
                  <a:pt x="9099" y="42669"/>
                </a:cubicBezTo>
                <a:cubicBezTo>
                  <a:pt x="9099" y="34385"/>
                  <a:pt x="9099" y="24828"/>
                  <a:pt x="8785" y="19412"/>
                </a:cubicBezTo>
                <a:cubicBezTo>
                  <a:pt x="8785" y="16226"/>
                  <a:pt x="7844" y="15271"/>
                  <a:pt x="3451" y="13996"/>
                </a:cubicBezTo>
                <a:cubicBezTo>
                  <a:pt x="628" y="13359"/>
                  <a:pt x="0" y="13040"/>
                  <a:pt x="0" y="11129"/>
                </a:cubicBezTo>
                <a:cubicBezTo>
                  <a:pt x="0" y="8580"/>
                  <a:pt x="0" y="8580"/>
                  <a:pt x="0" y="8580"/>
                </a:cubicBezTo>
                <a:cubicBezTo>
                  <a:pt x="0" y="6987"/>
                  <a:pt x="314" y="6350"/>
                  <a:pt x="1569" y="6350"/>
                </a:cubicBezTo>
                <a:close/>
                <a:moveTo>
                  <a:pt x="517314" y="0"/>
                </a:moveTo>
                <a:cubicBezTo>
                  <a:pt x="518572" y="0"/>
                  <a:pt x="519201" y="959"/>
                  <a:pt x="519201" y="2556"/>
                </a:cubicBezTo>
                <a:cubicBezTo>
                  <a:pt x="518257" y="42809"/>
                  <a:pt x="518257" y="42809"/>
                  <a:pt x="518257" y="42809"/>
                </a:cubicBezTo>
                <a:cubicBezTo>
                  <a:pt x="518257" y="66769"/>
                  <a:pt x="518257" y="66769"/>
                  <a:pt x="518257" y="66769"/>
                </a:cubicBezTo>
                <a:cubicBezTo>
                  <a:pt x="518257" y="83701"/>
                  <a:pt x="518257" y="88173"/>
                  <a:pt x="519201" y="89771"/>
                </a:cubicBezTo>
                <a:cubicBezTo>
                  <a:pt x="520459" y="92326"/>
                  <a:pt x="521088" y="92965"/>
                  <a:pt x="526751" y="93604"/>
                </a:cubicBezTo>
                <a:cubicBezTo>
                  <a:pt x="528009" y="93604"/>
                  <a:pt x="528638" y="93924"/>
                  <a:pt x="528638" y="94882"/>
                </a:cubicBezTo>
                <a:cubicBezTo>
                  <a:pt x="528638" y="97438"/>
                  <a:pt x="528638" y="97438"/>
                  <a:pt x="528638" y="97438"/>
                </a:cubicBezTo>
                <a:cubicBezTo>
                  <a:pt x="528638" y="98716"/>
                  <a:pt x="528324" y="99355"/>
                  <a:pt x="525807" y="99674"/>
                </a:cubicBezTo>
                <a:cubicBezTo>
                  <a:pt x="509449" y="102869"/>
                  <a:pt x="509449" y="102869"/>
                  <a:pt x="509449" y="102869"/>
                </a:cubicBezTo>
                <a:cubicBezTo>
                  <a:pt x="508191" y="103188"/>
                  <a:pt x="507562" y="103188"/>
                  <a:pt x="506933" y="103188"/>
                </a:cubicBezTo>
                <a:cubicBezTo>
                  <a:pt x="505989" y="103188"/>
                  <a:pt x="505674" y="102549"/>
                  <a:pt x="505360" y="100952"/>
                </a:cubicBezTo>
                <a:cubicBezTo>
                  <a:pt x="505045" y="95202"/>
                  <a:pt x="505045" y="95202"/>
                  <a:pt x="505045" y="95202"/>
                </a:cubicBezTo>
                <a:cubicBezTo>
                  <a:pt x="504730" y="92007"/>
                  <a:pt x="504730" y="91687"/>
                  <a:pt x="503787" y="91687"/>
                </a:cubicBezTo>
                <a:cubicBezTo>
                  <a:pt x="503787" y="91687"/>
                  <a:pt x="503158" y="92007"/>
                  <a:pt x="502843" y="92646"/>
                </a:cubicBezTo>
                <a:cubicBezTo>
                  <a:pt x="501585" y="93604"/>
                  <a:pt x="498124" y="96479"/>
                  <a:pt x="495922" y="98077"/>
                </a:cubicBezTo>
                <a:cubicBezTo>
                  <a:pt x="492147" y="100952"/>
                  <a:pt x="488687" y="101910"/>
                  <a:pt x="484283" y="101910"/>
                </a:cubicBezTo>
                <a:cubicBezTo>
                  <a:pt x="470442" y="101910"/>
                  <a:pt x="460375" y="88493"/>
                  <a:pt x="460375" y="69964"/>
                </a:cubicBezTo>
                <a:cubicBezTo>
                  <a:pt x="460375" y="48559"/>
                  <a:pt x="472329" y="33544"/>
                  <a:pt x="489631" y="33544"/>
                </a:cubicBezTo>
                <a:cubicBezTo>
                  <a:pt x="493091" y="33544"/>
                  <a:pt x="500012" y="35142"/>
                  <a:pt x="501585" y="36100"/>
                </a:cubicBezTo>
                <a:cubicBezTo>
                  <a:pt x="502214" y="36739"/>
                  <a:pt x="502528" y="36739"/>
                  <a:pt x="502528" y="36739"/>
                </a:cubicBezTo>
                <a:cubicBezTo>
                  <a:pt x="503158" y="36739"/>
                  <a:pt x="503787" y="35781"/>
                  <a:pt x="503787" y="34503"/>
                </a:cubicBezTo>
                <a:cubicBezTo>
                  <a:pt x="503787" y="34503"/>
                  <a:pt x="503787" y="34503"/>
                  <a:pt x="503472" y="32266"/>
                </a:cubicBezTo>
                <a:cubicBezTo>
                  <a:pt x="503472" y="17890"/>
                  <a:pt x="503472" y="17890"/>
                  <a:pt x="503472" y="17890"/>
                </a:cubicBezTo>
                <a:cubicBezTo>
                  <a:pt x="503472" y="10862"/>
                  <a:pt x="503158" y="10543"/>
                  <a:pt x="497181" y="9584"/>
                </a:cubicBezTo>
                <a:cubicBezTo>
                  <a:pt x="494979" y="9265"/>
                  <a:pt x="494349" y="8945"/>
                  <a:pt x="494349" y="7029"/>
                </a:cubicBezTo>
                <a:cubicBezTo>
                  <a:pt x="494349" y="4792"/>
                  <a:pt x="494349" y="4792"/>
                  <a:pt x="494349" y="4792"/>
                </a:cubicBezTo>
                <a:cubicBezTo>
                  <a:pt x="494349" y="3514"/>
                  <a:pt x="494979" y="2875"/>
                  <a:pt x="496866" y="2556"/>
                </a:cubicBezTo>
                <a:lnTo>
                  <a:pt x="515741" y="320"/>
                </a:lnTo>
                <a:cubicBezTo>
                  <a:pt x="516370" y="0"/>
                  <a:pt x="516999" y="0"/>
                  <a:pt x="517314" y="0"/>
                </a:cubicBezTo>
                <a:close/>
                <a:moveTo>
                  <a:pt x="251656" y="0"/>
                </a:moveTo>
                <a:cubicBezTo>
                  <a:pt x="252591" y="0"/>
                  <a:pt x="253214" y="956"/>
                  <a:pt x="253214" y="2230"/>
                </a:cubicBezTo>
                <a:cubicBezTo>
                  <a:pt x="253214" y="2548"/>
                  <a:pt x="253214" y="3185"/>
                  <a:pt x="253214" y="4141"/>
                </a:cubicBezTo>
                <a:cubicBezTo>
                  <a:pt x="252902" y="7007"/>
                  <a:pt x="252902" y="10829"/>
                  <a:pt x="252902" y="21658"/>
                </a:cubicBezTo>
                <a:cubicBezTo>
                  <a:pt x="252902" y="29939"/>
                  <a:pt x="252591" y="36309"/>
                  <a:pt x="252591" y="40131"/>
                </a:cubicBezTo>
                <a:cubicBezTo>
                  <a:pt x="252279" y="42360"/>
                  <a:pt x="252279" y="42360"/>
                  <a:pt x="252279" y="42360"/>
                </a:cubicBezTo>
                <a:cubicBezTo>
                  <a:pt x="252279" y="43316"/>
                  <a:pt x="252279" y="43316"/>
                  <a:pt x="252279" y="43316"/>
                </a:cubicBezTo>
                <a:cubicBezTo>
                  <a:pt x="252279" y="43634"/>
                  <a:pt x="252591" y="43953"/>
                  <a:pt x="252902" y="43953"/>
                </a:cubicBezTo>
                <a:cubicBezTo>
                  <a:pt x="253837" y="43953"/>
                  <a:pt x="255083" y="42679"/>
                  <a:pt x="258199" y="39494"/>
                </a:cubicBezTo>
                <a:cubicBezTo>
                  <a:pt x="261938" y="34716"/>
                  <a:pt x="265053" y="33442"/>
                  <a:pt x="271285" y="33442"/>
                </a:cubicBezTo>
                <a:cubicBezTo>
                  <a:pt x="285928" y="33442"/>
                  <a:pt x="295275" y="45227"/>
                  <a:pt x="295275" y="64336"/>
                </a:cubicBezTo>
                <a:cubicBezTo>
                  <a:pt x="295275" y="86312"/>
                  <a:pt x="281566" y="101600"/>
                  <a:pt x="261315" y="101600"/>
                </a:cubicBezTo>
                <a:cubicBezTo>
                  <a:pt x="254460" y="101600"/>
                  <a:pt x="245425" y="99052"/>
                  <a:pt x="239817" y="95867"/>
                </a:cubicBezTo>
                <a:cubicBezTo>
                  <a:pt x="238259" y="94912"/>
                  <a:pt x="237636" y="93638"/>
                  <a:pt x="237636" y="91408"/>
                </a:cubicBezTo>
                <a:cubicBezTo>
                  <a:pt x="237636" y="90134"/>
                  <a:pt x="237636" y="90134"/>
                  <a:pt x="237636" y="90134"/>
                </a:cubicBezTo>
                <a:cubicBezTo>
                  <a:pt x="237947" y="78669"/>
                  <a:pt x="237947" y="64973"/>
                  <a:pt x="238259" y="48412"/>
                </a:cubicBezTo>
                <a:lnTo>
                  <a:pt x="238259" y="41086"/>
                </a:lnTo>
                <a:cubicBezTo>
                  <a:pt x="238259" y="29620"/>
                  <a:pt x="237947" y="16562"/>
                  <a:pt x="237636" y="14014"/>
                </a:cubicBezTo>
                <a:cubicBezTo>
                  <a:pt x="237636" y="10829"/>
                  <a:pt x="236078" y="9874"/>
                  <a:pt x="232651" y="9237"/>
                </a:cubicBezTo>
                <a:cubicBezTo>
                  <a:pt x="229223" y="9237"/>
                  <a:pt x="228600" y="8600"/>
                  <a:pt x="228600" y="7007"/>
                </a:cubicBezTo>
                <a:cubicBezTo>
                  <a:pt x="228600" y="5096"/>
                  <a:pt x="228600" y="5096"/>
                  <a:pt x="228600" y="5096"/>
                </a:cubicBezTo>
                <a:cubicBezTo>
                  <a:pt x="228600" y="3822"/>
                  <a:pt x="229223" y="3504"/>
                  <a:pt x="230781" y="3185"/>
                </a:cubicBezTo>
                <a:cubicBezTo>
                  <a:pt x="249475" y="319"/>
                  <a:pt x="249475" y="319"/>
                  <a:pt x="249475" y="319"/>
                </a:cubicBezTo>
                <a:cubicBezTo>
                  <a:pt x="251656" y="0"/>
                  <a:pt x="251656" y="0"/>
                  <a:pt x="251656" y="0"/>
                </a:cubicBezTo>
                <a:close/>
                <a:moveTo>
                  <a:pt x="212250" y="0"/>
                </a:moveTo>
                <a:cubicBezTo>
                  <a:pt x="213216" y="0"/>
                  <a:pt x="213860" y="959"/>
                  <a:pt x="213860" y="2556"/>
                </a:cubicBezTo>
                <a:cubicBezTo>
                  <a:pt x="213216" y="42809"/>
                  <a:pt x="213216" y="42809"/>
                  <a:pt x="213216" y="42809"/>
                </a:cubicBezTo>
                <a:cubicBezTo>
                  <a:pt x="213216" y="66769"/>
                  <a:pt x="213216" y="66769"/>
                  <a:pt x="213216" y="66769"/>
                </a:cubicBezTo>
                <a:cubicBezTo>
                  <a:pt x="213216" y="83701"/>
                  <a:pt x="213216" y="88173"/>
                  <a:pt x="214182" y="89771"/>
                </a:cubicBezTo>
                <a:cubicBezTo>
                  <a:pt x="215469" y="92326"/>
                  <a:pt x="216113" y="92965"/>
                  <a:pt x="221907" y="93604"/>
                </a:cubicBezTo>
                <a:cubicBezTo>
                  <a:pt x="223194" y="93604"/>
                  <a:pt x="223838" y="93924"/>
                  <a:pt x="223838" y="94882"/>
                </a:cubicBezTo>
                <a:cubicBezTo>
                  <a:pt x="223838" y="97438"/>
                  <a:pt x="223838" y="97438"/>
                  <a:pt x="223838" y="97438"/>
                </a:cubicBezTo>
                <a:cubicBezTo>
                  <a:pt x="223838" y="98716"/>
                  <a:pt x="223516" y="99355"/>
                  <a:pt x="220941" y="99674"/>
                </a:cubicBezTo>
                <a:cubicBezTo>
                  <a:pt x="203881" y="102869"/>
                  <a:pt x="203881" y="102869"/>
                  <a:pt x="203881" y="102869"/>
                </a:cubicBezTo>
                <a:cubicBezTo>
                  <a:pt x="202915" y="103188"/>
                  <a:pt x="202272" y="103188"/>
                  <a:pt x="201628" y="103188"/>
                </a:cubicBezTo>
                <a:cubicBezTo>
                  <a:pt x="200662" y="103188"/>
                  <a:pt x="200340" y="102549"/>
                  <a:pt x="200018" y="100952"/>
                </a:cubicBezTo>
                <a:cubicBezTo>
                  <a:pt x="199697" y="95202"/>
                  <a:pt x="199697" y="95202"/>
                  <a:pt x="199697" y="95202"/>
                </a:cubicBezTo>
                <a:cubicBezTo>
                  <a:pt x="199375" y="92007"/>
                  <a:pt x="199375" y="91687"/>
                  <a:pt x="198409" y="91687"/>
                </a:cubicBezTo>
                <a:cubicBezTo>
                  <a:pt x="198409" y="91687"/>
                  <a:pt x="197765" y="92007"/>
                  <a:pt x="197443" y="92646"/>
                </a:cubicBezTo>
                <a:cubicBezTo>
                  <a:pt x="196156" y="93604"/>
                  <a:pt x="192937" y="96479"/>
                  <a:pt x="190684" y="98077"/>
                </a:cubicBezTo>
                <a:cubicBezTo>
                  <a:pt x="186499" y="100952"/>
                  <a:pt x="183280" y="101910"/>
                  <a:pt x="178774" y="101910"/>
                </a:cubicBezTo>
                <a:cubicBezTo>
                  <a:pt x="164289" y="101910"/>
                  <a:pt x="153988" y="88493"/>
                  <a:pt x="153988" y="69964"/>
                </a:cubicBezTo>
                <a:cubicBezTo>
                  <a:pt x="153988" y="48559"/>
                  <a:pt x="166542" y="33544"/>
                  <a:pt x="184246" y="33544"/>
                </a:cubicBezTo>
                <a:cubicBezTo>
                  <a:pt x="187787" y="33544"/>
                  <a:pt x="194546" y="35142"/>
                  <a:pt x="196156" y="36100"/>
                </a:cubicBezTo>
                <a:cubicBezTo>
                  <a:pt x="196800" y="36739"/>
                  <a:pt x="197121" y="36739"/>
                  <a:pt x="197121" y="36739"/>
                </a:cubicBezTo>
                <a:cubicBezTo>
                  <a:pt x="197765" y="36739"/>
                  <a:pt x="198409" y="35781"/>
                  <a:pt x="198409" y="34503"/>
                </a:cubicBezTo>
                <a:cubicBezTo>
                  <a:pt x="198409" y="34503"/>
                  <a:pt x="198409" y="34503"/>
                  <a:pt x="198087" y="32266"/>
                </a:cubicBezTo>
                <a:cubicBezTo>
                  <a:pt x="198087" y="17890"/>
                  <a:pt x="198087" y="17890"/>
                  <a:pt x="198087" y="17890"/>
                </a:cubicBezTo>
                <a:cubicBezTo>
                  <a:pt x="198087" y="10862"/>
                  <a:pt x="197443" y="10543"/>
                  <a:pt x="191971" y="9584"/>
                </a:cubicBezTo>
                <a:cubicBezTo>
                  <a:pt x="189396" y="9265"/>
                  <a:pt x="189074" y="8945"/>
                  <a:pt x="189074" y="7029"/>
                </a:cubicBezTo>
                <a:cubicBezTo>
                  <a:pt x="189074" y="4792"/>
                  <a:pt x="189074" y="4792"/>
                  <a:pt x="189074" y="4792"/>
                </a:cubicBezTo>
                <a:cubicBezTo>
                  <a:pt x="189074" y="3514"/>
                  <a:pt x="189396" y="2875"/>
                  <a:pt x="191649" y="2556"/>
                </a:cubicBezTo>
                <a:lnTo>
                  <a:pt x="210641" y="320"/>
                </a:lnTo>
                <a:cubicBezTo>
                  <a:pt x="211285" y="0"/>
                  <a:pt x="211928" y="0"/>
                  <a:pt x="21225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46" name="Vrije vorm: vorm 145">
            <a:extLst>
              <a:ext uri="{FF2B5EF4-FFF2-40B4-BE49-F238E27FC236}">
                <a16:creationId xmlns:a16="http://schemas.microsoft.com/office/drawing/2014/main" id="{B997C24F-7213-4041-B645-BD0D1D2A27A7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6129" y="6362701"/>
            <a:ext cx="274335" cy="352426"/>
          </a:xfrm>
          <a:custGeom>
            <a:avLst/>
            <a:gdLst>
              <a:gd name="connsiteX0" fmla="*/ 179614 w 274335"/>
              <a:gd name="connsiteY0" fmla="*/ 329218 h 352426"/>
              <a:gd name="connsiteX1" fmla="*/ 183242 w 274335"/>
              <a:gd name="connsiteY1" fmla="*/ 330730 h 352426"/>
              <a:gd name="connsiteX2" fmla="*/ 182033 w 274335"/>
              <a:gd name="connsiteY2" fmla="*/ 334358 h 352426"/>
              <a:gd name="connsiteX3" fmla="*/ 178102 w 274335"/>
              <a:gd name="connsiteY3" fmla="*/ 332847 h 352426"/>
              <a:gd name="connsiteX4" fmla="*/ 179614 w 274335"/>
              <a:gd name="connsiteY4" fmla="*/ 329218 h 352426"/>
              <a:gd name="connsiteX5" fmla="*/ 121935 w 274335"/>
              <a:gd name="connsiteY5" fmla="*/ 325438 h 352426"/>
              <a:gd name="connsiteX6" fmla="*/ 126698 w 274335"/>
              <a:gd name="connsiteY6" fmla="*/ 327026 h 352426"/>
              <a:gd name="connsiteX7" fmla="*/ 140985 w 274335"/>
              <a:gd name="connsiteY7" fmla="*/ 344489 h 352426"/>
              <a:gd name="connsiteX8" fmla="*/ 139398 w 274335"/>
              <a:gd name="connsiteY8" fmla="*/ 330201 h 352426"/>
              <a:gd name="connsiteX9" fmla="*/ 137810 w 274335"/>
              <a:gd name="connsiteY9" fmla="*/ 328613 h 352426"/>
              <a:gd name="connsiteX10" fmla="*/ 137810 w 274335"/>
              <a:gd name="connsiteY10" fmla="*/ 327026 h 352426"/>
              <a:gd name="connsiteX11" fmla="*/ 142573 w 274335"/>
              <a:gd name="connsiteY11" fmla="*/ 327026 h 352426"/>
              <a:gd name="connsiteX12" fmla="*/ 142573 w 274335"/>
              <a:gd name="connsiteY12" fmla="*/ 328613 h 352426"/>
              <a:gd name="connsiteX13" fmla="*/ 142573 w 274335"/>
              <a:gd name="connsiteY13" fmla="*/ 330201 h 352426"/>
              <a:gd name="connsiteX14" fmla="*/ 144160 w 274335"/>
              <a:gd name="connsiteY14" fmla="*/ 352426 h 352426"/>
              <a:gd name="connsiteX15" fmla="*/ 140985 w 274335"/>
              <a:gd name="connsiteY15" fmla="*/ 352426 h 352426"/>
              <a:gd name="connsiteX16" fmla="*/ 126698 w 274335"/>
              <a:gd name="connsiteY16" fmla="*/ 334963 h 352426"/>
              <a:gd name="connsiteX17" fmla="*/ 125110 w 274335"/>
              <a:gd name="connsiteY17" fmla="*/ 349251 h 352426"/>
              <a:gd name="connsiteX18" fmla="*/ 126698 w 274335"/>
              <a:gd name="connsiteY18" fmla="*/ 350839 h 352426"/>
              <a:gd name="connsiteX19" fmla="*/ 126698 w 274335"/>
              <a:gd name="connsiteY19" fmla="*/ 352426 h 352426"/>
              <a:gd name="connsiteX20" fmla="*/ 118760 w 274335"/>
              <a:gd name="connsiteY20" fmla="*/ 352426 h 352426"/>
              <a:gd name="connsiteX21" fmla="*/ 118760 w 274335"/>
              <a:gd name="connsiteY21" fmla="*/ 350839 h 352426"/>
              <a:gd name="connsiteX22" fmla="*/ 120348 w 274335"/>
              <a:gd name="connsiteY22" fmla="*/ 349251 h 352426"/>
              <a:gd name="connsiteX23" fmla="*/ 123523 w 274335"/>
              <a:gd name="connsiteY23" fmla="*/ 328613 h 352426"/>
              <a:gd name="connsiteX24" fmla="*/ 121935 w 274335"/>
              <a:gd name="connsiteY24" fmla="*/ 327026 h 352426"/>
              <a:gd name="connsiteX25" fmla="*/ 166854 w 274335"/>
              <a:gd name="connsiteY25" fmla="*/ 323850 h 352426"/>
              <a:gd name="connsiteX26" fmla="*/ 168153 w 274335"/>
              <a:gd name="connsiteY26" fmla="*/ 329248 h 352426"/>
              <a:gd name="connsiteX27" fmla="*/ 167178 w 274335"/>
              <a:gd name="connsiteY27" fmla="*/ 329883 h 352426"/>
              <a:gd name="connsiteX28" fmla="*/ 159385 w 274335"/>
              <a:gd name="connsiteY28" fmla="*/ 327660 h 352426"/>
              <a:gd name="connsiteX29" fmla="*/ 154190 w 274335"/>
              <a:gd name="connsiteY29" fmla="*/ 337503 h 352426"/>
              <a:gd name="connsiteX30" fmla="*/ 166529 w 274335"/>
              <a:gd name="connsiteY30" fmla="*/ 334963 h 352426"/>
              <a:gd name="connsiteX31" fmla="*/ 167503 w 274335"/>
              <a:gd name="connsiteY31" fmla="*/ 332740 h 352426"/>
              <a:gd name="connsiteX32" fmla="*/ 168802 w 274335"/>
              <a:gd name="connsiteY32" fmla="*/ 332423 h 352426"/>
              <a:gd name="connsiteX33" fmla="*/ 170426 w 274335"/>
              <a:gd name="connsiteY33" fmla="*/ 338138 h 352426"/>
              <a:gd name="connsiteX34" fmla="*/ 169127 w 274335"/>
              <a:gd name="connsiteY34" fmla="*/ 338455 h 352426"/>
              <a:gd name="connsiteX35" fmla="*/ 167828 w 274335"/>
              <a:gd name="connsiteY35" fmla="*/ 337503 h 352426"/>
              <a:gd name="connsiteX36" fmla="*/ 155164 w 274335"/>
              <a:gd name="connsiteY36" fmla="*/ 340360 h 352426"/>
              <a:gd name="connsiteX37" fmla="*/ 165230 w 274335"/>
              <a:gd name="connsiteY37" fmla="*/ 347663 h 352426"/>
              <a:gd name="connsiteX38" fmla="*/ 171725 w 274335"/>
              <a:gd name="connsiteY38" fmla="*/ 339725 h 352426"/>
              <a:gd name="connsiteX39" fmla="*/ 172374 w 274335"/>
              <a:gd name="connsiteY39" fmla="*/ 339725 h 352426"/>
              <a:gd name="connsiteX40" fmla="*/ 174322 w 274335"/>
              <a:gd name="connsiteY40" fmla="*/ 345440 h 352426"/>
              <a:gd name="connsiteX41" fmla="*/ 165880 w 274335"/>
              <a:gd name="connsiteY41" fmla="*/ 350838 h 352426"/>
              <a:gd name="connsiteX42" fmla="*/ 148994 w 274335"/>
              <a:gd name="connsiteY42" fmla="*/ 341313 h 352426"/>
              <a:gd name="connsiteX43" fmla="*/ 160035 w 274335"/>
              <a:gd name="connsiteY43" fmla="*/ 324803 h 352426"/>
              <a:gd name="connsiteX44" fmla="*/ 166854 w 274335"/>
              <a:gd name="connsiteY44" fmla="*/ 323850 h 352426"/>
              <a:gd name="connsiteX45" fmla="*/ 109235 w 274335"/>
              <a:gd name="connsiteY45" fmla="*/ 323850 h 352426"/>
              <a:gd name="connsiteX46" fmla="*/ 117173 w 274335"/>
              <a:gd name="connsiteY46" fmla="*/ 325438 h 352426"/>
              <a:gd name="connsiteX47" fmla="*/ 117173 w 274335"/>
              <a:gd name="connsiteY47" fmla="*/ 327025 h 352426"/>
              <a:gd name="connsiteX48" fmla="*/ 115586 w 274335"/>
              <a:gd name="connsiteY48" fmla="*/ 327025 h 352426"/>
              <a:gd name="connsiteX49" fmla="*/ 110823 w 274335"/>
              <a:gd name="connsiteY49" fmla="*/ 347663 h 352426"/>
              <a:gd name="connsiteX50" fmla="*/ 112411 w 274335"/>
              <a:gd name="connsiteY50" fmla="*/ 349251 h 352426"/>
              <a:gd name="connsiteX51" fmla="*/ 112411 w 274335"/>
              <a:gd name="connsiteY51" fmla="*/ 350838 h 352426"/>
              <a:gd name="connsiteX52" fmla="*/ 102885 w 274335"/>
              <a:gd name="connsiteY52" fmla="*/ 349251 h 352426"/>
              <a:gd name="connsiteX53" fmla="*/ 104473 w 274335"/>
              <a:gd name="connsiteY53" fmla="*/ 347663 h 352426"/>
              <a:gd name="connsiteX54" fmla="*/ 106060 w 274335"/>
              <a:gd name="connsiteY54" fmla="*/ 347663 h 352426"/>
              <a:gd name="connsiteX55" fmla="*/ 110823 w 274335"/>
              <a:gd name="connsiteY55" fmla="*/ 327025 h 352426"/>
              <a:gd name="connsiteX56" fmla="*/ 109235 w 274335"/>
              <a:gd name="connsiteY56" fmla="*/ 325438 h 352426"/>
              <a:gd name="connsiteX57" fmla="*/ 82248 w 274335"/>
              <a:gd name="connsiteY57" fmla="*/ 312738 h 352426"/>
              <a:gd name="connsiteX58" fmla="*/ 85423 w 274335"/>
              <a:gd name="connsiteY58" fmla="*/ 314326 h 352426"/>
              <a:gd name="connsiteX59" fmla="*/ 85423 w 274335"/>
              <a:gd name="connsiteY59" fmla="*/ 330201 h 352426"/>
              <a:gd name="connsiteX60" fmla="*/ 94948 w 274335"/>
              <a:gd name="connsiteY60" fmla="*/ 319088 h 352426"/>
              <a:gd name="connsiteX61" fmla="*/ 101298 w 274335"/>
              <a:gd name="connsiteY61" fmla="*/ 320676 h 352426"/>
              <a:gd name="connsiteX62" fmla="*/ 101298 w 274335"/>
              <a:gd name="connsiteY62" fmla="*/ 322263 h 352426"/>
              <a:gd name="connsiteX63" fmla="*/ 99711 w 274335"/>
              <a:gd name="connsiteY63" fmla="*/ 323851 h 352426"/>
              <a:gd name="connsiteX64" fmla="*/ 96536 w 274335"/>
              <a:gd name="connsiteY64" fmla="*/ 344488 h 352426"/>
              <a:gd name="connsiteX65" fmla="*/ 98123 w 274335"/>
              <a:gd name="connsiteY65" fmla="*/ 346076 h 352426"/>
              <a:gd name="connsiteX66" fmla="*/ 98123 w 274335"/>
              <a:gd name="connsiteY66" fmla="*/ 347663 h 352426"/>
              <a:gd name="connsiteX67" fmla="*/ 90186 w 274335"/>
              <a:gd name="connsiteY67" fmla="*/ 344488 h 352426"/>
              <a:gd name="connsiteX68" fmla="*/ 91773 w 274335"/>
              <a:gd name="connsiteY68" fmla="*/ 342901 h 352426"/>
              <a:gd name="connsiteX69" fmla="*/ 94948 w 274335"/>
              <a:gd name="connsiteY69" fmla="*/ 325438 h 352426"/>
              <a:gd name="connsiteX70" fmla="*/ 82248 w 274335"/>
              <a:gd name="connsiteY70" fmla="*/ 341313 h 352426"/>
              <a:gd name="connsiteX71" fmla="*/ 79073 w 274335"/>
              <a:gd name="connsiteY71" fmla="*/ 339726 h 352426"/>
              <a:gd name="connsiteX72" fmla="*/ 80660 w 274335"/>
              <a:gd name="connsiteY72" fmla="*/ 320676 h 352426"/>
              <a:gd name="connsiteX73" fmla="*/ 69548 w 274335"/>
              <a:gd name="connsiteY73" fmla="*/ 333376 h 352426"/>
              <a:gd name="connsiteX74" fmla="*/ 71135 w 274335"/>
              <a:gd name="connsiteY74" fmla="*/ 334963 h 352426"/>
              <a:gd name="connsiteX75" fmla="*/ 71135 w 274335"/>
              <a:gd name="connsiteY75" fmla="*/ 336551 h 352426"/>
              <a:gd name="connsiteX76" fmla="*/ 64785 w 274335"/>
              <a:gd name="connsiteY76" fmla="*/ 331788 h 352426"/>
              <a:gd name="connsiteX77" fmla="*/ 66373 w 274335"/>
              <a:gd name="connsiteY77" fmla="*/ 331788 h 352426"/>
              <a:gd name="connsiteX78" fmla="*/ 67960 w 274335"/>
              <a:gd name="connsiteY78" fmla="*/ 331788 h 352426"/>
              <a:gd name="connsiteX79" fmla="*/ 82248 w 274335"/>
              <a:gd name="connsiteY79" fmla="*/ 315913 h 352426"/>
              <a:gd name="connsiteX80" fmla="*/ 80660 w 274335"/>
              <a:gd name="connsiteY80" fmla="*/ 314326 h 352426"/>
              <a:gd name="connsiteX81" fmla="*/ 59506 w 274335"/>
              <a:gd name="connsiteY81" fmla="*/ 305157 h 352426"/>
              <a:gd name="connsiteX82" fmla="*/ 54756 w 274335"/>
              <a:gd name="connsiteY82" fmla="*/ 308928 h 352426"/>
              <a:gd name="connsiteX83" fmla="*/ 50497 w 274335"/>
              <a:gd name="connsiteY83" fmla="*/ 317183 h 352426"/>
              <a:gd name="connsiteX84" fmla="*/ 52463 w 274335"/>
              <a:gd name="connsiteY84" fmla="*/ 320358 h 352426"/>
              <a:gd name="connsiteX85" fmla="*/ 52790 w 274335"/>
              <a:gd name="connsiteY85" fmla="*/ 320676 h 352426"/>
              <a:gd name="connsiteX86" fmla="*/ 56721 w 274335"/>
              <a:gd name="connsiteY86" fmla="*/ 322263 h 352426"/>
              <a:gd name="connsiteX87" fmla="*/ 64256 w 274335"/>
              <a:gd name="connsiteY87" fmla="*/ 318453 h 352426"/>
              <a:gd name="connsiteX88" fmla="*/ 66877 w 274335"/>
              <a:gd name="connsiteY88" fmla="*/ 306070 h 352426"/>
              <a:gd name="connsiteX89" fmla="*/ 66221 w 274335"/>
              <a:gd name="connsiteY89" fmla="*/ 305435 h 352426"/>
              <a:gd name="connsiteX90" fmla="*/ 59506 w 274335"/>
              <a:gd name="connsiteY90" fmla="*/ 305157 h 352426"/>
              <a:gd name="connsiteX91" fmla="*/ 202691 w 274335"/>
              <a:gd name="connsiteY91" fmla="*/ 304800 h 352426"/>
              <a:gd name="connsiteX92" fmla="*/ 201195 w 274335"/>
              <a:gd name="connsiteY92" fmla="*/ 307947 h 352426"/>
              <a:gd name="connsiteX93" fmla="*/ 200896 w 274335"/>
              <a:gd name="connsiteY93" fmla="*/ 310149 h 352426"/>
              <a:gd name="connsiteX94" fmla="*/ 197905 w 274335"/>
              <a:gd name="connsiteY94" fmla="*/ 310778 h 352426"/>
              <a:gd name="connsiteX95" fmla="*/ 190427 w 274335"/>
              <a:gd name="connsiteY95" fmla="*/ 315183 h 352426"/>
              <a:gd name="connsiteX96" fmla="*/ 193718 w 274335"/>
              <a:gd name="connsiteY96" fmla="*/ 322420 h 352426"/>
              <a:gd name="connsiteX97" fmla="*/ 200298 w 274335"/>
              <a:gd name="connsiteY97" fmla="*/ 318644 h 352426"/>
              <a:gd name="connsiteX98" fmla="*/ 202092 w 274335"/>
              <a:gd name="connsiteY98" fmla="*/ 316442 h 352426"/>
              <a:gd name="connsiteX99" fmla="*/ 204485 w 274335"/>
              <a:gd name="connsiteY99" fmla="*/ 321476 h 352426"/>
              <a:gd name="connsiteX100" fmla="*/ 201494 w 274335"/>
              <a:gd name="connsiteY100" fmla="*/ 321476 h 352426"/>
              <a:gd name="connsiteX101" fmla="*/ 195213 w 274335"/>
              <a:gd name="connsiteY101" fmla="*/ 324937 h 352426"/>
              <a:gd name="connsiteX102" fmla="*/ 199700 w 274335"/>
              <a:gd name="connsiteY102" fmla="*/ 335006 h 352426"/>
              <a:gd name="connsiteX103" fmla="*/ 201494 w 274335"/>
              <a:gd name="connsiteY103" fmla="*/ 335320 h 352426"/>
              <a:gd name="connsiteX104" fmla="*/ 202092 w 274335"/>
              <a:gd name="connsiteY104" fmla="*/ 335950 h 352426"/>
              <a:gd name="connsiteX105" fmla="*/ 195512 w 274335"/>
              <a:gd name="connsiteY105" fmla="*/ 339725 h 352426"/>
              <a:gd name="connsiteX106" fmla="*/ 194914 w 274335"/>
              <a:gd name="connsiteY106" fmla="*/ 338467 h 352426"/>
              <a:gd name="connsiteX107" fmla="*/ 195213 w 274335"/>
              <a:gd name="connsiteY107" fmla="*/ 336893 h 352426"/>
              <a:gd name="connsiteX108" fmla="*/ 186240 w 274335"/>
              <a:gd name="connsiteY108" fmla="*/ 317700 h 352426"/>
              <a:gd name="connsiteX109" fmla="*/ 184146 w 274335"/>
              <a:gd name="connsiteY109" fmla="*/ 317700 h 352426"/>
              <a:gd name="connsiteX110" fmla="*/ 183847 w 274335"/>
              <a:gd name="connsiteY110" fmla="*/ 316442 h 352426"/>
              <a:gd name="connsiteX111" fmla="*/ 202691 w 274335"/>
              <a:gd name="connsiteY111" fmla="*/ 304800 h 352426"/>
              <a:gd name="connsiteX112" fmla="*/ 59543 w 274335"/>
              <a:gd name="connsiteY112" fmla="*/ 300352 h 352426"/>
              <a:gd name="connsiteX113" fmla="*/ 68644 w 274335"/>
              <a:gd name="connsiteY113" fmla="*/ 302863 h 352426"/>
              <a:gd name="connsiteX114" fmla="*/ 68957 w 274335"/>
              <a:gd name="connsiteY114" fmla="*/ 303176 h 352426"/>
              <a:gd name="connsiteX115" fmla="*/ 69271 w 274335"/>
              <a:gd name="connsiteY115" fmla="*/ 303490 h 352426"/>
              <a:gd name="connsiteX116" fmla="*/ 69585 w 274335"/>
              <a:gd name="connsiteY116" fmla="*/ 304118 h 352426"/>
              <a:gd name="connsiteX117" fmla="*/ 72409 w 274335"/>
              <a:gd name="connsiteY117" fmla="*/ 312905 h 352426"/>
              <a:gd name="connsiteX118" fmla="*/ 67388 w 274335"/>
              <a:gd name="connsiteY118" fmla="*/ 322633 h 352426"/>
              <a:gd name="connsiteX119" fmla="*/ 50756 w 274335"/>
              <a:gd name="connsiteY119" fmla="*/ 322947 h 352426"/>
              <a:gd name="connsiteX120" fmla="*/ 50442 w 274335"/>
              <a:gd name="connsiteY120" fmla="*/ 322633 h 352426"/>
              <a:gd name="connsiteX121" fmla="*/ 49815 w 274335"/>
              <a:gd name="connsiteY121" fmla="*/ 306315 h 352426"/>
              <a:gd name="connsiteX122" fmla="*/ 59543 w 274335"/>
              <a:gd name="connsiteY122" fmla="*/ 300352 h 352426"/>
              <a:gd name="connsiteX123" fmla="*/ 216912 w 274335"/>
              <a:gd name="connsiteY123" fmla="*/ 293688 h 352426"/>
              <a:gd name="connsiteX124" fmla="*/ 220873 w 274335"/>
              <a:gd name="connsiteY124" fmla="*/ 297857 h 352426"/>
              <a:gd name="connsiteX125" fmla="*/ 220264 w 274335"/>
              <a:gd name="connsiteY125" fmla="*/ 299140 h 352426"/>
              <a:gd name="connsiteX126" fmla="*/ 212952 w 274335"/>
              <a:gd name="connsiteY126" fmla="*/ 300744 h 352426"/>
              <a:gd name="connsiteX127" fmla="*/ 212952 w 274335"/>
              <a:gd name="connsiteY127" fmla="*/ 311969 h 352426"/>
              <a:gd name="connsiteX128" fmla="*/ 222092 w 274335"/>
              <a:gd name="connsiteY128" fmla="*/ 303630 h 352426"/>
              <a:gd name="connsiteX129" fmla="*/ 222092 w 274335"/>
              <a:gd name="connsiteY129" fmla="*/ 301065 h 352426"/>
              <a:gd name="connsiteX130" fmla="*/ 222701 w 274335"/>
              <a:gd name="connsiteY130" fmla="*/ 300102 h 352426"/>
              <a:gd name="connsiteX131" fmla="*/ 226662 w 274335"/>
              <a:gd name="connsiteY131" fmla="*/ 304272 h 352426"/>
              <a:gd name="connsiteX132" fmla="*/ 225748 w 274335"/>
              <a:gd name="connsiteY132" fmla="*/ 305234 h 352426"/>
              <a:gd name="connsiteX133" fmla="*/ 224225 w 274335"/>
              <a:gd name="connsiteY133" fmla="*/ 304913 h 352426"/>
              <a:gd name="connsiteX134" fmla="*/ 215084 w 274335"/>
              <a:gd name="connsiteY134" fmla="*/ 314214 h 352426"/>
              <a:gd name="connsiteX135" fmla="*/ 226662 w 274335"/>
              <a:gd name="connsiteY135" fmla="*/ 315496 h 352426"/>
              <a:gd name="connsiteX136" fmla="*/ 228490 w 274335"/>
              <a:gd name="connsiteY136" fmla="*/ 305234 h 352426"/>
              <a:gd name="connsiteX137" fmla="*/ 229404 w 274335"/>
              <a:gd name="connsiteY137" fmla="*/ 304592 h 352426"/>
              <a:gd name="connsiteX138" fmla="*/ 233060 w 274335"/>
              <a:gd name="connsiteY138" fmla="*/ 309082 h 352426"/>
              <a:gd name="connsiteX139" fmla="*/ 228490 w 274335"/>
              <a:gd name="connsiteY139" fmla="*/ 318062 h 352426"/>
              <a:gd name="connsiteX140" fmla="*/ 209905 w 274335"/>
              <a:gd name="connsiteY140" fmla="*/ 318062 h 352426"/>
              <a:gd name="connsiteX141" fmla="*/ 212038 w 274335"/>
              <a:gd name="connsiteY141" fmla="*/ 297857 h 352426"/>
              <a:gd name="connsiteX142" fmla="*/ 216912 w 274335"/>
              <a:gd name="connsiteY142" fmla="*/ 293688 h 352426"/>
              <a:gd name="connsiteX143" fmla="*/ 225963 w 274335"/>
              <a:gd name="connsiteY143" fmla="*/ 282575 h 352426"/>
              <a:gd name="connsiteX144" fmla="*/ 227208 w 274335"/>
              <a:gd name="connsiteY144" fmla="*/ 283528 h 352426"/>
              <a:gd name="connsiteX145" fmla="*/ 226586 w 274335"/>
              <a:gd name="connsiteY145" fmla="*/ 285433 h 352426"/>
              <a:gd name="connsiteX146" fmla="*/ 242772 w 274335"/>
              <a:gd name="connsiteY146" fmla="*/ 299086 h 352426"/>
              <a:gd name="connsiteX147" fmla="*/ 248064 w 274335"/>
              <a:gd name="connsiteY147" fmla="*/ 291148 h 352426"/>
              <a:gd name="connsiteX148" fmla="*/ 247752 w 274335"/>
              <a:gd name="connsiteY148" fmla="*/ 286703 h 352426"/>
              <a:gd name="connsiteX149" fmla="*/ 249309 w 274335"/>
              <a:gd name="connsiteY149" fmla="*/ 284798 h 352426"/>
              <a:gd name="connsiteX150" fmla="*/ 252110 w 274335"/>
              <a:gd name="connsiteY150" fmla="*/ 291783 h 352426"/>
              <a:gd name="connsiteX151" fmla="*/ 239659 w 274335"/>
              <a:gd name="connsiteY151" fmla="*/ 306388 h 352426"/>
              <a:gd name="connsiteX152" fmla="*/ 239037 w 274335"/>
              <a:gd name="connsiteY152" fmla="*/ 305118 h 352426"/>
              <a:gd name="connsiteX153" fmla="*/ 239348 w 274335"/>
              <a:gd name="connsiteY153" fmla="*/ 303213 h 352426"/>
              <a:gd name="connsiteX154" fmla="*/ 223473 w 274335"/>
              <a:gd name="connsiteY154" fmla="*/ 289878 h 352426"/>
              <a:gd name="connsiteX155" fmla="*/ 221917 w 274335"/>
              <a:gd name="connsiteY155" fmla="*/ 290830 h 352426"/>
              <a:gd name="connsiteX156" fmla="*/ 220360 w 274335"/>
              <a:gd name="connsiteY156" fmla="*/ 289878 h 352426"/>
              <a:gd name="connsiteX157" fmla="*/ 225963 w 274335"/>
              <a:gd name="connsiteY157" fmla="*/ 282575 h 352426"/>
              <a:gd name="connsiteX158" fmla="*/ 42559 w 274335"/>
              <a:gd name="connsiteY158" fmla="*/ 276225 h 352426"/>
              <a:gd name="connsiteX159" fmla="*/ 45734 w 274335"/>
              <a:gd name="connsiteY159" fmla="*/ 279400 h 352426"/>
              <a:gd name="connsiteX160" fmla="*/ 40972 w 274335"/>
              <a:gd name="connsiteY160" fmla="*/ 301626 h 352426"/>
              <a:gd name="connsiteX161" fmla="*/ 52084 w 274335"/>
              <a:gd name="connsiteY161" fmla="*/ 290513 h 352426"/>
              <a:gd name="connsiteX162" fmla="*/ 52084 w 274335"/>
              <a:gd name="connsiteY162" fmla="*/ 288925 h 352426"/>
              <a:gd name="connsiteX163" fmla="*/ 56847 w 274335"/>
              <a:gd name="connsiteY163" fmla="*/ 292100 h 352426"/>
              <a:gd name="connsiteX164" fmla="*/ 55260 w 274335"/>
              <a:gd name="connsiteY164" fmla="*/ 293688 h 352426"/>
              <a:gd name="connsiteX165" fmla="*/ 53672 w 274335"/>
              <a:gd name="connsiteY165" fmla="*/ 293688 h 352426"/>
              <a:gd name="connsiteX166" fmla="*/ 37797 w 274335"/>
              <a:gd name="connsiteY166" fmla="*/ 309563 h 352426"/>
              <a:gd name="connsiteX167" fmla="*/ 34622 w 274335"/>
              <a:gd name="connsiteY167" fmla="*/ 307976 h 352426"/>
              <a:gd name="connsiteX168" fmla="*/ 39384 w 274335"/>
              <a:gd name="connsiteY168" fmla="*/ 284163 h 352426"/>
              <a:gd name="connsiteX169" fmla="*/ 28272 w 274335"/>
              <a:gd name="connsiteY169" fmla="*/ 293688 h 352426"/>
              <a:gd name="connsiteX170" fmla="*/ 28272 w 274335"/>
              <a:gd name="connsiteY170" fmla="*/ 295276 h 352426"/>
              <a:gd name="connsiteX171" fmla="*/ 26684 w 274335"/>
              <a:gd name="connsiteY171" fmla="*/ 296863 h 352426"/>
              <a:gd name="connsiteX172" fmla="*/ 21922 w 274335"/>
              <a:gd name="connsiteY172" fmla="*/ 290513 h 352426"/>
              <a:gd name="connsiteX173" fmla="*/ 23509 w 274335"/>
              <a:gd name="connsiteY173" fmla="*/ 288925 h 352426"/>
              <a:gd name="connsiteX174" fmla="*/ 25097 w 274335"/>
              <a:gd name="connsiteY174" fmla="*/ 290513 h 352426"/>
              <a:gd name="connsiteX175" fmla="*/ 42559 w 274335"/>
              <a:gd name="connsiteY175" fmla="*/ 277813 h 352426"/>
              <a:gd name="connsiteX176" fmla="*/ 28489 w 274335"/>
              <a:gd name="connsiteY176" fmla="*/ 272068 h 352426"/>
              <a:gd name="connsiteX177" fmla="*/ 33901 w 274335"/>
              <a:gd name="connsiteY177" fmla="*/ 273580 h 352426"/>
              <a:gd name="connsiteX178" fmla="*/ 32097 w 274335"/>
              <a:gd name="connsiteY178" fmla="*/ 277208 h 352426"/>
              <a:gd name="connsiteX179" fmla="*/ 27406 w 274335"/>
              <a:gd name="connsiteY179" fmla="*/ 275697 h 352426"/>
              <a:gd name="connsiteX180" fmla="*/ 28489 w 274335"/>
              <a:gd name="connsiteY180" fmla="*/ 272068 h 352426"/>
              <a:gd name="connsiteX181" fmla="*/ 236235 w 274335"/>
              <a:gd name="connsiteY181" fmla="*/ 266700 h 352426"/>
              <a:gd name="connsiteX182" fmla="*/ 237823 w 274335"/>
              <a:gd name="connsiteY182" fmla="*/ 268288 h 352426"/>
              <a:gd name="connsiteX183" fmla="*/ 236235 w 274335"/>
              <a:gd name="connsiteY183" fmla="*/ 268288 h 352426"/>
              <a:gd name="connsiteX184" fmla="*/ 256873 w 274335"/>
              <a:gd name="connsiteY184" fmla="*/ 279401 h 352426"/>
              <a:gd name="connsiteX185" fmla="*/ 258461 w 274335"/>
              <a:gd name="connsiteY185" fmla="*/ 279401 h 352426"/>
              <a:gd name="connsiteX186" fmla="*/ 260048 w 274335"/>
              <a:gd name="connsiteY186" fmla="*/ 279401 h 352426"/>
              <a:gd name="connsiteX187" fmla="*/ 255286 w 274335"/>
              <a:gd name="connsiteY187" fmla="*/ 287338 h 352426"/>
              <a:gd name="connsiteX188" fmla="*/ 253698 w 274335"/>
              <a:gd name="connsiteY188" fmla="*/ 285751 h 352426"/>
              <a:gd name="connsiteX189" fmla="*/ 253698 w 274335"/>
              <a:gd name="connsiteY189" fmla="*/ 284163 h 352426"/>
              <a:gd name="connsiteX190" fmla="*/ 236235 w 274335"/>
              <a:gd name="connsiteY190" fmla="*/ 273050 h 352426"/>
              <a:gd name="connsiteX191" fmla="*/ 233060 w 274335"/>
              <a:gd name="connsiteY191" fmla="*/ 274638 h 352426"/>
              <a:gd name="connsiteX192" fmla="*/ 31447 w 274335"/>
              <a:gd name="connsiteY192" fmla="*/ 255588 h 352426"/>
              <a:gd name="connsiteX193" fmla="*/ 36210 w 274335"/>
              <a:gd name="connsiteY193" fmla="*/ 263526 h 352426"/>
              <a:gd name="connsiteX194" fmla="*/ 34622 w 274335"/>
              <a:gd name="connsiteY194" fmla="*/ 263526 h 352426"/>
              <a:gd name="connsiteX195" fmla="*/ 33035 w 274335"/>
              <a:gd name="connsiteY195" fmla="*/ 261938 h 352426"/>
              <a:gd name="connsiteX196" fmla="*/ 13984 w 274335"/>
              <a:gd name="connsiteY196" fmla="*/ 271463 h 352426"/>
              <a:gd name="connsiteX197" fmla="*/ 13984 w 274335"/>
              <a:gd name="connsiteY197" fmla="*/ 273051 h 352426"/>
              <a:gd name="connsiteX198" fmla="*/ 12397 w 274335"/>
              <a:gd name="connsiteY198" fmla="*/ 274638 h 352426"/>
              <a:gd name="connsiteX199" fmla="*/ 9222 w 274335"/>
              <a:gd name="connsiteY199" fmla="*/ 265113 h 352426"/>
              <a:gd name="connsiteX200" fmla="*/ 10809 w 274335"/>
              <a:gd name="connsiteY200" fmla="*/ 266701 h 352426"/>
              <a:gd name="connsiteX201" fmla="*/ 31447 w 274335"/>
              <a:gd name="connsiteY201" fmla="*/ 258763 h 352426"/>
              <a:gd name="connsiteX202" fmla="*/ 247030 w 274335"/>
              <a:gd name="connsiteY202" fmla="*/ 242888 h 352426"/>
              <a:gd name="connsiteX203" fmla="*/ 252428 w 274335"/>
              <a:gd name="connsiteY203" fmla="*/ 244855 h 352426"/>
              <a:gd name="connsiteX204" fmla="*/ 252110 w 274335"/>
              <a:gd name="connsiteY204" fmla="*/ 246495 h 352426"/>
              <a:gd name="connsiteX205" fmla="*/ 245760 w 274335"/>
              <a:gd name="connsiteY205" fmla="*/ 250757 h 352426"/>
              <a:gd name="connsiteX206" fmla="*/ 250840 w 274335"/>
              <a:gd name="connsiteY206" fmla="*/ 261576 h 352426"/>
              <a:gd name="connsiteX207" fmla="*/ 264811 w 274335"/>
              <a:gd name="connsiteY207" fmla="*/ 258953 h 352426"/>
              <a:gd name="connsiteX208" fmla="*/ 262588 w 274335"/>
              <a:gd name="connsiteY208" fmla="*/ 248790 h 352426"/>
              <a:gd name="connsiteX209" fmla="*/ 263541 w 274335"/>
              <a:gd name="connsiteY209" fmla="*/ 247806 h 352426"/>
              <a:gd name="connsiteX210" fmla="*/ 268621 w 274335"/>
              <a:gd name="connsiteY210" fmla="*/ 250101 h 352426"/>
              <a:gd name="connsiteX211" fmla="*/ 267668 w 274335"/>
              <a:gd name="connsiteY211" fmla="*/ 261248 h 352426"/>
              <a:gd name="connsiteX212" fmla="*/ 248935 w 274335"/>
              <a:gd name="connsiteY212" fmla="*/ 268789 h 352426"/>
              <a:gd name="connsiteX213" fmla="*/ 243855 w 274335"/>
              <a:gd name="connsiteY213" fmla="*/ 248790 h 352426"/>
              <a:gd name="connsiteX214" fmla="*/ 247030 w 274335"/>
              <a:gd name="connsiteY214" fmla="*/ 242888 h 352426"/>
              <a:gd name="connsiteX215" fmla="*/ 158446 w 274335"/>
              <a:gd name="connsiteY215" fmla="*/ 239713 h 352426"/>
              <a:gd name="connsiteX216" fmla="*/ 158446 w 274335"/>
              <a:gd name="connsiteY216" fmla="*/ 280988 h 352426"/>
              <a:gd name="connsiteX217" fmla="*/ 179084 w 274335"/>
              <a:gd name="connsiteY217" fmla="*/ 239713 h 352426"/>
              <a:gd name="connsiteX218" fmla="*/ 158446 w 274335"/>
              <a:gd name="connsiteY218" fmla="*/ 239713 h 352426"/>
              <a:gd name="connsiteX219" fmla="*/ 94946 w 274335"/>
              <a:gd name="connsiteY219" fmla="*/ 239713 h 352426"/>
              <a:gd name="connsiteX220" fmla="*/ 117171 w 274335"/>
              <a:gd name="connsiteY220" fmla="*/ 280988 h 352426"/>
              <a:gd name="connsiteX221" fmla="*/ 117171 w 274335"/>
              <a:gd name="connsiteY221" fmla="*/ 239713 h 352426"/>
              <a:gd name="connsiteX222" fmla="*/ 94946 w 274335"/>
              <a:gd name="connsiteY222" fmla="*/ 239713 h 352426"/>
              <a:gd name="connsiteX223" fmla="*/ 13217 w 274335"/>
              <a:gd name="connsiteY223" fmla="*/ 233399 h 352426"/>
              <a:gd name="connsiteX224" fmla="*/ 30453 w 274335"/>
              <a:gd name="connsiteY224" fmla="*/ 244636 h 352426"/>
              <a:gd name="connsiteX225" fmla="*/ 31448 w 274335"/>
              <a:gd name="connsiteY225" fmla="*/ 250737 h 352426"/>
              <a:gd name="connsiteX226" fmla="*/ 25813 w 274335"/>
              <a:gd name="connsiteY226" fmla="*/ 252342 h 352426"/>
              <a:gd name="connsiteX227" fmla="*/ 25150 w 274335"/>
              <a:gd name="connsiteY227" fmla="*/ 251379 h 352426"/>
              <a:gd name="connsiteX228" fmla="*/ 27139 w 274335"/>
              <a:gd name="connsiteY228" fmla="*/ 243673 h 352426"/>
              <a:gd name="connsiteX229" fmla="*/ 17195 w 274335"/>
              <a:gd name="connsiteY229" fmla="*/ 238857 h 352426"/>
              <a:gd name="connsiteX230" fmla="*/ 20178 w 274335"/>
              <a:gd name="connsiteY230" fmla="*/ 251058 h 352426"/>
              <a:gd name="connsiteX231" fmla="*/ 22167 w 274335"/>
              <a:gd name="connsiteY231" fmla="*/ 252021 h 352426"/>
              <a:gd name="connsiteX232" fmla="*/ 22830 w 274335"/>
              <a:gd name="connsiteY232" fmla="*/ 253305 h 352426"/>
              <a:gd name="connsiteX233" fmla="*/ 16863 w 274335"/>
              <a:gd name="connsiteY233" fmla="*/ 254910 h 352426"/>
              <a:gd name="connsiteX234" fmla="*/ 16201 w 274335"/>
              <a:gd name="connsiteY234" fmla="*/ 253626 h 352426"/>
              <a:gd name="connsiteX235" fmla="*/ 17195 w 274335"/>
              <a:gd name="connsiteY235" fmla="*/ 252342 h 352426"/>
              <a:gd name="connsiteX236" fmla="*/ 13880 w 274335"/>
              <a:gd name="connsiteY236" fmla="*/ 239820 h 352426"/>
              <a:gd name="connsiteX237" fmla="*/ 6257 w 274335"/>
              <a:gd name="connsiteY237" fmla="*/ 249773 h 352426"/>
              <a:gd name="connsiteX238" fmla="*/ 14875 w 274335"/>
              <a:gd name="connsiteY238" fmla="*/ 256516 h 352426"/>
              <a:gd name="connsiteX239" fmla="*/ 14875 w 274335"/>
              <a:gd name="connsiteY239" fmla="*/ 257479 h 352426"/>
              <a:gd name="connsiteX240" fmla="*/ 8908 w 274335"/>
              <a:gd name="connsiteY240" fmla="*/ 258763 h 352426"/>
              <a:gd name="connsiteX241" fmla="*/ 3274 w 274335"/>
              <a:gd name="connsiteY241" fmla="*/ 250415 h 352426"/>
              <a:gd name="connsiteX242" fmla="*/ 13217 w 274335"/>
              <a:gd name="connsiteY242" fmla="*/ 233399 h 352426"/>
              <a:gd name="connsiteX243" fmla="*/ 247348 w 274335"/>
              <a:gd name="connsiteY243" fmla="*/ 231775 h 352426"/>
              <a:gd name="connsiteX244" fmla="*/ 248935 w 274335"/>
              <a:gd name="connsiteY244" fmla="*/ 231775 h 352426"/>
              <a:gd name="connsiteX245" fmla="*/ 248935 w 274335"/>
              <a:gd name="connsiteY245" fmla="*/ 233363 h 352426"/>
              <a:gd name="connsiteX246" fmla="*/ 271161 w 274335"/>
              <a:gd name="connsiteY246" fmla="*/ 236538 h 352426"/>
              <a:gd name="connsiteX247" fmla="*/ 272748 w 274335"/>
              <a:gd name="connsiteY247" fmla="*/ 234950 h 352426"/>
              <a:gd name="connsiteX248" fmla="*/ 271161 w 274335"/>
              <a:gd name="connsiteY248" fmla="*/ 244475 h 352426"/>
              <a:gd name="connsiteX249" fmla="*/ 269573 w 274335"/>
              <a:gd name="connsiteY249" fmla="*/ 244475 h 352426"/>
              <a:gd name="connsiteX250" fmla="*/ 269573 w 274335"/>
              <a:gd name="connsiteY250" fmla="*/ 241300 h 352426"/>
              <a:gd name="connsiteX251" fmla="*/ 248935 w 274335"/>
              <a:gd name="connsiteY251" fmla="*/ 238125 h 352426"/>
              <a:gd name="connsiteX252" fmla="*/ 247348 w 274335"/>
              <a:gd name="connsiteY252" fmla="*/ 239713 h 352426"/>
              <a:gd name="connsiteX253" fmla="*/ 245760 w 274335"/>
              <a:gd name="connsiteY253" fmla="*/ 239713 h 352426"/>
              <a:gd name="connsiteX254" fmla="*/ 3170 w 274335"/>
              <a:gd name="connsiteY254" fmla="*/ 209550 h 352426"/>
              <a:gd name="connsiteX255" fmla="*/ 3170 w 274335"/>
              <a:gd name="connsiteY255" fmla="*/ 214746 h 352426"/>
              <a:gd name="connsiteX256" fmla="*/ 13588 w 274335"/>
              <a:gd name="connsiteY256" fmla="*/ 223514 h 352426"/>
              <a:gd name="connsiteX257" fmla="*/ 21327 w 274335"/>
              <a:gd name="connsiteY257" fmla="*/ 216045 h 352426"/>
              <a:gd name="connsiteX258" fmla="*/ 21922 w 274335"/>
              <a:gd name="connsiteY258" fmla="*/ 210200 h 352426"/>
              <a:gd name="connsiteX259" fmla="*/ 3170 w 274335"/>
              <a:gd name="connsiteY259" fmla="*/ 209550 h 352426"/>
              <a:gd name="connsiteX260" fmla="*/ 11 w 274335"/>
              <a:gd name="connsiteY260" fmla="*/ 201613 h 352426"/>
              <a:gd name="connsiteX261" fmla="*/ 1580 w 274335"/>
              <a:gd name="connsiteY261" fmla="*/ 201613 h 352426"/>
              <a:gd name="connsiteX262" fmla="*/ 2835 w 274335"/>
              <a:gd name="connsiteY262" fmla="*/ 203541 h 352426"/>
              <a:gd name="connsiteX263" fmla="*/ 24175 w 274335"/>
              <a:gd name="connsiteY263" fmla="*/ 203862 h 352426"/>
              <a:gd name="connsiteX264" fmla="*/ 25116 w 274335"/>
              <a:gd name="connsiteY264" fmla="*/ 202256 h 352426"/>
              <a:gd name="connsiteX265" fmla="*/ 26685 w 274335"/>
              <a:gd name="connsiteY265" fmla="*/ 202256 h 352426"/>
              <a:gd name="connsiteX266" fmla="*/ 26058 w 274335"/>
              <a:gd name="connsiteY266" fmla="*/ 213822 h 352426"/>
              <a:gd name="connsiteX267" fmla="*/ 14133 w 274335"/>
              <a:gd name="connsiteY267" fmla="*/ 228601 h 352426"/>
              <a:gd name="connsiteX268" fmla="*/ 11 w 274335"/>
              <a:gd name="connsiteY268" fmla="*/ 215107 h 352426"/>
              <a:gd name="connsiteX269" fmla="*/ 11 w 274335"/>
              <a:gd name="connsiteY269" fmla="*/ 201613 h 352426"/>
              <a:gd name="connsiteX270" fmla="*/ 247347 w 274335"/>
              <a:gd name="connsiteY270" fmla="*/ 200025 h 352426"/>
              <a:gd name="connsiteX271" fmla="*/ 253862 w 274335"/>
              <a:gd name="connsiteY271" fmla="*/ 204374 h 352426"/>
              <a:gd name="connsiteX272" fmla="*/ 252311 w 274335"/>
              <a:gd name="connsiteY272" fmla="*/ 204995 h 352426"/>
              <a:gd name="connsiteX273" fmla="*/ 251380 w 274335"/>
              <a:gd name="connsiteY273" fmla="*/ 213070 h 352426"/>
              <a:gd name="connsiteX274" fmla="*/ 272784 w 274335"/>
              <a:gd name="connsiteY274" fmla="*/ 212760 h 352426"/>
              <a:gd name="connsiteX275" fmla="*/ 273094 w 274335"/>
              <a:gd name="connsiteY275" fmla="*/ 211828 h 352426"/>
              <a:gd name="connsiteX276" fmla="*/ 274335 w 274335"/>
              <a:gd name="connsiteY276" fmla="*/ 211828 h 352426"/>
              <a:gd name="connsiteX277" fmla="*/ 274335 w 274335"/>
              <a:gd name="connsiteY277" fmla="*/ 219593 h 352426"/>
              <a:gd name="connsiteX278" fmla="*/ 273715 w 274335"/>
              <a:gd name="connsiteY278" fmla="*/ 219593 h 352426"/>
              <a:gd name="connsiteX279" fmla="*/ 272784 w 274335"/>
              <a:gd name="connsiteY279" fmla="*/ 217729 h 352426"/>
              <a:gd name="connsiteX280" fmla="*/ 251690 w 274335"/>
              <a:gd name="connsiteY280" fmla="*/ 218040 h 352426"/>
              <a:gd name="connsiteX281" fmla="*/ 252000 w 274335"/>
              <a:gd name="connsiteY281" fmla="*/ 224252 h 352426"/>
              <a:gd name="connsiteX282" fmla="*/ 253241 w 274335"/>
              <a:gd name="connsiteY282" fmla="*/ 224873 h 352426"/>
              <a:gd name="connsiteX283" fmla="*/ 247657 w 274335"/>
              <a:gd name="connsiteY283" fmla="*/ 228600 h 352426"/>
              <a:gd name="connsiteX284" fmla="*/ 248588 w 274335"/>
              <a:gd name="connsiteY284" fmla="*/ 224873 h 352426"/>
              <a:gd name="connsiteX285" fmla="*/ 248898 w 274335"/>
              <a:gd name="connsiteY285" fmla="*/ 205305 h 352426"/>
              <a:gd name="connsiteX286" fmla="*/ 247347 w 274335"/>
              <a:gd name="connsiteY286" fmla="*/ 200025 h 352426"/>
              <a:gd name="connsiteX287" fmla="*/ 12926 w 274335"/>
              <a:gd name="connsiteY287" fmla="*/ 192844 h 352426"/>
              <a:gd name="connsiteX288" fmla="*/ 16555 w 274335"/>
              <a:gd name="connsiteY288" fmla="*/ 193978 h 352426"/>
              <a:gd name="connsiteX289" fmla="*/ 15043 w 274335"/>
              <a:gd name="connsiteY289" fmla="*/ 199270 h 352426"/>
              <a:gd name="connsiteX290" fmla="*/ 11415 w 274335"/>
              <a:gd name="connsiteY290" fmla="*/ 197380 h 352426"/>
              <a:gd name="connsiteX291" fmla="*/ 12926 w 274335"/>
              <a:gd name="connsiteY291" fmla="*/ 192844 h 352426"/>
              <a:gd name="connsiteX292" fmla="*/ 158446 w 274335"/>
              <a:gd name="connsiteY292" fmla="*/ 177800 h 352426"/>
              <a:gd name="connsiteX293" fmla="*/ 158446 w 274335"/>
              <a:gd name="connsiteY293" fmla="*/ 200025 h 352426"/>
              <a:gd name="connsiteX294" fmla="*/ 195747 w 274335"/>
              <a:gd name="connsiteY294" fmla="*/ 200025 h 352426"/>
              <a:gd name="connsiteX295" fmla="*/ 202896 w 274335"/>
              <a:gd name="connsiteY295" fmla="*/ 177800 h 352426"/>
              <a:gd name="connsiteX296" fmla="*/ 158446 w 274335"/>
              <a:gd name="connsiteY296" fmla="*/ 177800 h 352426"/>
              <a:gd name="connsiteX297" fmla="*/ 125369 w 274335"/>
              <a:gd name="connsiteY297" fmla="*/ 177800 h 352426"/>
              <a:gd name="connsiteX298" fmla="*/ 125369 w 274335"/>
              <a:gd name="connsiteY298" fmla="*/ 208990 h 352426"/>
              <a:gd name="connsiteX299" fmla="*/ 82246 w 274335"/>
              <a:gd name="connsiteY299" fmla="*/ 208990 h 352426"/>
              <a:gd name="connsiteX300" fmla="*/ 83820 w 274335"/>
              <a:gd name="connsiteY300" fmla="*/ 212491 h 352426"/>
              <a:gd name="connsiteX301" fmla="*/ 91374 w 274335"/>
              <a:gd name="connsiteY301" fmla="*/ 230632 h 352426"/>
              <a:gd name="connsiteX302" fmla="*/ 120962 w 274335"/>
              <a:gd name="connsiteY302" fmla="*/ 230632 h 352426"/>
              <a:gd name="connsiteX303" fmla="*/ 125369 w 274335"/>
              <a:gd name="connsiteY303" fmla="*/ 230632 h 352426"/>
              <a:gd name="connsiteX304" fmla="*/ 125369 w 274335"/>
              <a:gd name="connsiteY304" fmla="*/ 295559 h 352426"/>
              <a:gd name="connsiteX305" fmla="*/ 134182 w 274335"/>
              <a:gd name="connsiteY305" fmla="*/ 307017 h 352426"/>
              <a:gd name="connsiteX306" fmla="*/ 136700 w 274335"/>
              <a:gd name="connsiteY306" fmla="*/ 309563 h 352426"/>
              <a:gd name="connsiteX307" fmla="*/ 139219 w 274335"/>
              <a:gd name="connsiteY307" fmla="*/ 307017 h 352426"/>
              <a:gd name="connsiteX308" fmla="*/ 148347 w 274335"/>
              <a:gd name="connsiteY308" fmla="*/ 295559 h 352426"/>
              <a:gd name="connsiteX309" fmla="*/ 148347 w 274335"/>
              <a:gd name="connsiteY309" fmla="*/ 230632 h 352426"/>
              <a:gd name="connsiteX310" fmla="*/ 152753 w 274335"/>
              <a:gd name="connsiteY310" fmla="*/ 230632 h 352426"/>
              <a:gd name="connsiteX311" fmla="*/ 182656 w 274335"/>
              <a:gd name="connsiteY311" fmla="*/ 230632 h 352426"/>
              <a:gd name="connsiteX312" fmla="*/ 190525 w 274335"/>
              <a:gd name="connsiteY312" fmla="*/ 212491 h 352426"/>
              <a:gd name="connsiteX313" fmla="*/ 191784 w 274335"/>
              <a:gd name="connsiteY313" fmla="*/ 208990 h 352426"/>
              <a:gd name="connsiteX314" fmla="*/ 148347 w 274335"/>
              <a:gd name="connsiteY314" fmla="*/ 208990 h 352426"/>
              <a:gd name="connsiteX315" fmla="*/ 148347 w 274335"/>
              <a:gd name="connsiteY315" fmla="*/ 177800 h 352426"/>
              <a:gd name="connsiteX316" fmla="*/ 136700 w 274335"/>
              <a:gd name="connsiteY316" fmla="*/ 177800 h 352426"/>
              <a:gd name="connsiteX317" fmla="*/ 125369 w 274335"/>
              <a:gd name="connsiteY317" fmla="*/ 177800 h 352426"/>
              <a:gd name="connsiteX318" fmla="*/ 71134 w 274335"/>
              <a:gd name="connsiteY318" fmla="*/ 177800 h 352426"/>
              <a:gd name="connsiteX319" fmla="*/ 78266 w 274335"/>
              <a:gd name="connsiteY319" fmla="*/ 200025 h 352426"/>
              <a:gd name="connsiteX320" fmla="*/ 117172 w 274335"/>
              <a:gd name="connsiteY320" fmla="*/ 200025 h 352426"/>
              <a:gd name="connsiteX321" fmla="*/ 117172 w 274335"/>
              <a:gd name="connsiteY321" fmla="*/ 177800 h 352426"/>
              <a:gd name="connsiteX322" fmla="*/ 71134 w 274335"/>
              <a:gd name="connsiteY322" fmla="*/ 177800 h 352426"/>
              <a:gd name="connsiteX323" fmla="*/ 265125 w 274335"/>
              <a:gd name="connsiteY323" fmla="*/ 173038 h 352426"/>
              <a:gd name="connsiteX324" fmla="*/ 271091 w 274335"/>
              <a:gd name="connsiteY324" fmla="*/ 181707 h 352426"/>
              <a:gd name="connsiteX325" fmla="*/ 260816 w 274335"/>
              <a:gd name="connsiteY325" fmla="*/ 198724 h 352426"/>
              <a:gd name="connsiteX326" fmla="*/ 243911 w 274335"/>
              <a:gd name="connsiteY326" fmla="*/ 187486 h 352426"/>
              <a:gd name="connsiteX327" fmla="*/ 242585 w 274335"/>
              <a:gd name="connsiteY327" fmla="*/ 180744 h 352426"/>
              <a:gd name="connsiteX328" fmla="*/ 248220 w 274335"/>
              <a:gd name="connsiteY328" fmla="*/ 179460 h 352426"/>
              <a:gd name="connsiteX329" fmla="*/ 249214 w 274335"/>
              <a:gd name="connsiteY329" fmla="*/ 180423 h 352426"/>
              <a:gd name="connsiteX330" fmla="*/ 246894 w 274335"/>
              <a:gd name="connsiteY330" fmla="*/ 188128 h 352426"/>
              <a:gd name="connsiteX331" fmla="*/ 257170 w 274335"/>
              <a:gd name="connsiteY331" fmla="*/ 193265 h 352426"/>
              <a:gd name="connsiteX332" fmla="*/ 254186 w 274335"/>
              <a:gd name="connsiteY332" fmla="*/ 180744 h 352426"/>
              <a:gd name="connsiteX333" fmla="*/ 251866 w 274335"/>
              <a:gd name="connsiteY333" fmla="*/ 179781 h 352426"/>
              <a:gd name="connsiteX334" fmla="*/ 251535 w 274335"/>
              <a:gd name="connsiteY334" fmla="*/ 178496 h 352426"/>
              <a:gd name="connsiteX335" fmla="*/ 257501 w 274335"/>
              <a:gd name="connsiteY335" fmla="*/ 176891 h 352426"/>
              <a:gd name="connsiteX336" fmla="*/ 257832 w 274335"/>
              <a:gd name="connsiteY336" fmla="*/ 177854 h 352426"/>
              <a:gd name="connsiteX337" fmla="*/ 256838 w 274335"/>
              <a:gd name="connsiteY337" fmla="*/ 179460 h 352426"/>
              <a:gd name="connsiteX338" fmla="*/ 260153 w 274335"/>
              <a:gd name="connsiteY338" fmla="*/ 192302 h 352426"/>
              <a:gd name="connsiteX339" fmla="*/ 267776 w 274335"/>
              <a:gd name="connsiteY339" fmla="*/ 182349 h 352426"/>
              <a:gd name="connsiteX340" fmla="*/ 259158 w 274335"/>
              <a:gd name="connsiteY340" fmla="*/ 175286 h 352426"/>
              <a:gd name="connsiteX341" fmla="*/ 259158 w 274335"/>
              <a:gd name="connsiteY341" fmla="*/ 174323 h 352426"/>
              <a:gd name="connsiteX342" fmla="*/ 265125 w 274335"/>
              <a:gd name="connsiteY342" fmla="*/ 173038 h 352426"/>
              <a:gd name="connsiteX343" fmla="*/ 10809 w 274335"/>
              <a:gd name="connsiteY343" fmla="*/ 160338 h 352426"/>
              <a:gd name="connsiteX344" fmla="*/ 12397 w 274335"/>
              <a:gd name="connsiteY344" fmla="*/ 160338 h 352426"/>
              <a:gd name="connsiteX345" fmla="*/ 12397 w 274335"/>
              <a:gd name="connsiteY345" fmla="*/ 161926 h 352426"/>
              <a:gd name="connsiteX346" fmla="*/ 31447 w 274335"/>
              <a:gd name="connsiteY346" fmla="*/ 169863 h 352426"/>
              <a:gd name="connsiteX347" fmla="*/ 33034 w 274335"/>
              <a:gd name="connsiteY347" fmla="*/ 169863 h 352426"/>
              <a:gd name="connsiteX348" fmla="*/ 34622 w 274335"/>
              <a:gd name="connsiteY348" fmla="*/ 169863 h 352426"/>
              <a:gd name="connsiteX349" fmla="*/ 33034 w 274335"/>
              <a:gd name="connsiteY349" fmla="*/ 174626 h 352426"/>
              <a:gd name="connsiteX350" fmla="*/ 12397 w 274335"/>
              <a:gd name="connsiteY350" fmla="*/ 182564 h 352426"/>
              <a:gd name="connsiteX351" fmla="*/ 26684 w 274335"/>
              <a:gd name="connsiteY351" fmla="*/ 185739 h 352426"/>
              <a:gd name="connsiteX352" fmla="*/ 28272 w 274335"/>
              <a:gd name="connsiteY352" fmla="*/ 184151 h 352426"/>
              <a:gd name="connsiteX353" fmla="*/ 28272 w 274335"/>
              <a:gd name="connsiteY353" fmla="*/ 185739 h 352426"/>
              <a:gd name="connsiteX354" fmla="*/ 26684 w 274335"/>
              <a:gd name="connsiteY354" fmla="*/ 190501 h 352426"/>
              <a:gd name="connsiteX355" fmla="*/ 25097 w 274335"/>
              <a:gd name="connsiteY355" fmla="*/ 188914 h 352426"/>
              <a:gd name="connsiteX356" fmla="*/ 2872 w 274335"/>
              <a:gd name="connsiteY356" fmla="*/ 184151 h 352426"/>
              <a:gd name="connsiteX357" fmla="*/ 4459 w 274335"/>
              <a:gd name="connsiteY357" fmla="*/ 180976 h 352426"/>
              <a:gd name="connsiteX358" fmla="*/ 25097 w 274335"/>
              <a:gd name="connsiteY358" fmla="*/ 171451 h 352426"/>
              <a:gd name="connsiteX359" fmla="*/ 12397 w 274335"/>
              <a:gd name="connsiteY359" fmla="*/ 166688 h 352426"/>
              <a:gd name="connsiteX360" fmla="*/ 10809 w 274335"/>
              <a:gd name="connsiteY360" fmla="*/ 168276 h 352426"/>
              <a:gd name="connsiteX361" fmla="*/ 9222 w 274335"/>
              <a:gd name="connsiteY361" fmla="*/ 166688 h 352426"/>
              <a:gd name="connsiteX362" fmla="*/ 140984 w 274335"/>
              <a:gd name="connsiteY362" fmla="*/ 157163 h 352426"/>
              <a:gd name="connsiteX363" fmla="*/ 140984 w 274335"/>
              <a:gd name="connsiteY363" fmla="*/ 168276 h 352426"/>
              <a:gd name="connsiteX364" fmla="*/ 148922 w 274335"/>
              <a:gd name="connsiteY364" fmla="*/ 168276 h 352426"/>
              <a:gd name="connsiteX365" fmla="*/ 133047 w 274335"/>
              <a:gd name="connsiteY365" fmla="*/ 157163 h 352426"/>
              <a:gd name="connsiteX366" fmla="*/ 125109 w 274335"/>
              <a:gd name="connsiteY366" fmla="*/ 168276 h 352426"/>
              <a:gd name="connsiteX367" fmla="*/ 133047 w 274335"/>
              <a:gd name="connsiteY367" fmla="*/ 168276 h 352426"/>
              <a:gd name="connsiteX368" fmla="*/ 243426 w 274335"/>
              <a:gd name="connsiteY368" fmla="*/ 155576 h 352426"/>
              <a:gd name="connsiteX369" fmla="*/ 240344 w 274335"/>
              <a:gd name="connsiteY369" fmla="*/ 169863 h 352426"/>
              <a:gd name="connsiteX370" fmla="*/ 253698 w 274335"/>
              <a:gd name="connsiteY370" fmla="*/ 163513 h 352426"/>
              <a:gd name="connsiteX371" fmla="*/ 243426 w 274335"/>
              <a:gd name="connsiteY371" fmla="*/ 155576 h 352426"/>
              <a:gd name="connsiteX372" fmla="*/ 150509 w 274335"/>
              <a:gd name="connsiteY372" fmla="*/ 153988 h 352426"/>
              <a:gd name="connsiteX373" fmla="*/ 160034 w 274335"/>
              <a:gd name="connsiteY373" fmla="*/ 168276 h 352426"/>
              <a:gd name="connsiteX374" fmla="*/ 182259 w 274335"/>
              <a:gd name="connsiteY374" fmla="*/ 168276 h 352426"/>
              <a:gd name="connsiteX375" fmla="*/ 123521 w 274335"/>
              <a:gd name="connsiteY375" fmla="*/ 153988 h 352426"/>
              <a:gd name="connsiteX376" fmla="*/ 91771 w 274335"/>
              <a:gd name="connsiteY376" fmla="*/ 168276 h 352426"/>
              <a:gd name="connsiteX377" fmla="*/ 113996 w 274335"/>
              <a:gd name="connsiteY377" fmla="*/ 168276 h 352426"/>
              <a:gd name="connsiteX378" fmla="*/ 17159 w 274335"/>
              <a:gd name="connsiteY378" fmla="*/ 147638 h 352426"/>
              <a:gd name="connsiteX379" fmla="*/ 17159 w 274335"/>
              <a:gd name="connsiteY379" fmla="*/ 149226 h 352426"/>
              <a:gd name="connsiteX380" fmla="*/ 18747 w 274335"/>
              <a:gd name="connsiteY380" fmla="*/ 150813 h 352426"/>
              <a:gd name="connsiteX381" fmla="*/ 36210 w 274335"/>
              <a:gd name="connsiteY381" fmla="*/ 160339 h 352426"/>
              <a:gd name="connsiteX382" fmla="*/ 37797 w 274335"/>
              <a:gd name="connsiteY382" fmla="*/ 158751 h 352426"/>
              <a:gd name="connsiteX383" fmla="*/ 39385 w 274335"/>
              <a:gd name="connsiteY383" fmla="*/ 160339 h 352426"/>
              <a:gd name="connsiteX384" fmla="*/ 36210 w 274335"/>
              <a:gd name="connsiteY384" fmla="*/ 168276 h 352426"/>
              <a:gd name="connsiteX385" fmla="*/ 34622 w 274335"/>
              <a:gd name="connsiteY385" fmla="*/ 166689 h 352426"/>
              <a:gd name="connsiteX386" fmla="*/ 34622 w 274335"/>
              <a:gd name="connsiteY386" fmla="*/ 165101 h 352426"/>
              <a:gd name="connsiteX387" fmla="*/ 15572 w 274335"/>
              <a:gd name="connsiteY387" fmla="*/ 155576 h 352426"/>
              <a:gd name="connsiteX388" fmla="*/ 13984 w 274335"/>
              <a:gd name="connsiteY388" fmla="*/ 157163 h 352426"/>
              <a:gd name="connsiteX389" fmla="*/ 12397 w 274335"/>
              <a:gd name="connsiteY389" fmla="*/ 157163 h 352426"/>
              <a:gd name="connsiteX390" fmla="*/ 155271 w 274335"/>
              <a:gd name="connsiteY390" fmla="*/ 146050 h 352426"/>
              <a:gd name="connsiteX391" fmla="*/ 205733 w 274335"/>
              <a:gd name="connsiteY391" fmla="*/ 168275 h 352426"/>
              <a:gd name="connsiteX392" fmla="*/ 209246 w 274335"/>
              <a:gd name="connsiteY392" fmla="*/ 154075 h 352426"/>
              <a:gd name="connsiteX393" fmla="*/ 155271 w 274335"/>
              <a:gd name="connsiteY393" fmla="*/ 146050 h 352426"/>
              <a:gd name="connsiteX394" fmla="*/ 118759 w 274335"/>
              <a:gd name="connsiteY394" fmla="*/ 146050 h 352426"/>
              <a:gd name="connsiteX395" fmla="*/ 64784 w 274335"/>
              <a:gd name="connsiteY395" fmla="*/ 154075 h 352426"/>
              <a:gd name="connsiteX396" fmla="*/ 68297 w 274335"/>
              <a:gd name="connsiteY396" fmla="*/ 168275 h 352426"/>
              <a:gd name="connsiteX397" fmla="*/ 118759 w 274335"/>
              <a:gd name="connsiteY397" fmla="*/ 146050 h 352426"/>
              <a:gd name="connsiteX398" fmla="*/ 251158 w 274335"/>
              <a:gd name="connsiteY398" fmla="*/ 141288 h 352426"/>
              <a:gd name="connsiteX399" fmla="*/ 256238 w 274335"/>
              <a:gd name="connsiteY399" fmla="*/ 149226 h 352426"/>
              <a:gd name="connsiteX400" fmla="*/ 255603 w 274335"/>
              <a:gd name="connsiteY400" fmla="*/ 162243 h 352426"/>
              <a:gd name="connsiteX401" fmla="*/ 261953 w 274335"/>
              <a:gd name="connsiteY401" fmla="*/ 159068 h 352426"/>
              <a:gd name="connsiteX402" fmla="*/ 264810 w 274335"/>
              <a:gd name="connsiteY402" fmla="*/ 164783 h 352426"/>
              <a:gd name="connsiteX403" fmla="*/ 263858 w 274335"/>
              <a:gd name="connsiteY403" fmla="*/ 165101 h 352426"/>
              <a:gd name="connsiteX404" fmla="*/ 262270 w 274335"/>
              <a:gd name="connsiteY404" fmla="*/ 164148 h 352426"/>
              <a:gd name="connsiteX405" fmla="*/ 243220 w 274335"/>
              <a:gd name="connsiteY405" fmla="*/ 173991 h 352426"/>
              <a:gd name="connsiteX406" fmla="*/ 242903 w 274335"/>
              <a:gd name="connsiteY406" fmla="*/ 175261 h 352426"/>
              <a:gd name="connsiteX407" fmla="*/ 240998 w 274335"/>
              <a:gd name="connsiteY407" fmla="*/ 176213 h 352426"/>
              <a:gd name="connsiteX408" fmla="*/ 235600 w 274335"/>
              <a:gd name="connsiteY408" fmla="*/ 163831 h 352426"/>
              <a:gd name="connsiteX409" fmla="*/ 241633 w 274335"/>
              <a:gd name="connsiteY409" fmla="*/ 151448 h 352426"/>
              <a:gd name="connsiteX410" fmla="*/ 251793 w 274335"/>
              <a:gd name="connsiteY410" fmla="*/ 155258 h 352426"/>
              <a:gd name="connsiteX411" fmla="*/ 252110 w 274335"/>
              <a:gd name="connsiteY411" fmla="*/ 146051 h 352426"/>
              <a:gd name="connsiteX412" fmla="*/ 250205 w 274335"/>
              <a:gd name="connsiteY412" fmla="*/ 142241 h 352426"/>
              <a:gd name="connsiteX413" fmla="*/ 251158 w 274335"/>
              <a:gd name="connsiteY413" fmla="*/ 141288 h 352426"/>
              <a:gd name="connsiteX414" fmla="*/ 60660 w 274335"/>
              <a:gd name="connsiteY414" fmla="*/ 107950 h 352426"/>
              <a:gd name="connsiteX415" fmla="*/ 60021 w 274335"/>
              <a:gd name="connsiteY415" fmla="*/ 116956 h 352426"/>
              <a:gd name="connsiteX416" fmla="*/ 62577 w 274335"/>
              <a:gd name="connsiteY416" fmla="*/ 144940 h 352426"/>
              <a:gd name="connsiteX417" fmla="*/ 122319 w 274335"/>
              <a:gd name="connsiteY417" fmla="*/ 135612 h 352426"/>
              <a:gd name="connsiteX418" fmla="*/ 121041 w 274335"/>
              <a:gd name="connsiteY418" fmla="*/ 141402 h 352426"/>
              <a:gd name="connsiteX419" fmla="*/ 136376 w 274335"/>
              <a:gd name="connsiteY419" fmla="*/ 157163 h 352426"/>
              <a:gd name="connsiteX420" fmla="*/ 136696 w 274335"/>
              <a:gd name="connsiteY420" fmla="*/ 157163 h 352426"/>
              <a:gd name="connsiteX421" fmla="*/ 137335 w 274335"/>
              <a:gd name="connsiteY421" fmla="*/ 157163 h 352426"/>
              <a:gd name="connsiteX422" fmla="*/ 152670 w 274335"/>
              <a:gd name="connsiteY422" fmla="*/ 141402 h 352426"/>
              <a:gd name="connsiteX423" fmla="*/ 151711 w 274335"/>
              <a:gd name="connsiteY423" fmla="*/ 135612 h 352426"/>
              <a:gd name="connsiteX424" fmla="*/ 211453 w 274335"/>
              <a:gd name="connsiteY424" fmla="*/ 144940 h 352426"/>
              <a:gd name="connsiteX425" fmla="*/ 214009 w 274335"/>
              <a:gd name="connsiteY425" fmla="*/ 116956 h 352426"/>
              <a:gd name="connsiteX426" fmla="*/ 213690 w 274335"/>
              <a:gd name="connsiteY426" fmla="*/ 107950 h 352426"/>
              <a:gd name="connsiteX427" fmla="*/ 177269 w 274335"/>
              <a:gd name="connsiteY427" fmla="*/ 107950 h 352426"/>
              <a:gd name="connsiteX428" fmla="*/ 166407 w 274335"/>
              <a:gd name="connsiteY428" fmla="*/ 109558 h 352426"/>
              <a:gd name="connsiteX429" fmla="*/ 166407 w 274335"/>
              <a:gd name="connsiteY429" fmla="*/ 112453 h 352426"/>
              <a:gd name="connsiteX430" fmla="*/ 171838 w 274335"/>
              <a:gd name="connsiteY430" fmla="*/ 120173 h 352426"/>
              <a:gd name="connsiteX431" fmla="*/ 171838 w 274335"/>
              <a:gd name="connsiteY431" fmla="*/ 120494 h 352426"/>
              <a:gd name="connsiteX432" fmla="*/ 160337 w 274335"/>
              <a:gd name="connsiteY432" fmla="*/ 129179 h 352426"/>
              <a:gd name="connsiteX433" fmla="*/ 149475 w 274335"/>
              <a:gd name="connsiteY433" fmla="*/ 133360 h 352426"/>
              <a:gd name="connsiteX434" fmla="*/ 147877 w 274335"/>
              <a:gd name="connsiteY434" fmla="*/ 132074 h 352426"/>
              <a:gd name="connsiteX435" fmla="*/ 138932 w 274335"/>
              <a:gd name="connsiteY435" fmla="*/ 119529 h 352426"/>
              <a:gd name="connsiteX436" fmla="*/ 140849 w 274335"/>
              <a:gd name="connsiteY436" fmla="*/ 112131 h 352426"/>
              <a:gd name="connsiteX437" fmla="*/ 136696 w 274335"/>
              <a:gd name="connsiteY437" fmla="*/ 107950 h 352426"/>
              <a:gd name="connsiteX438" fmla="*/ 136376 w 274335"/>
              <a:gd name="connsiteY438" fmla="*/ 107950 h 352426"/>
              <a:gd name="connsiteX439" fmla="*/ 135737 w 274335"/>
              <a:gd name="connsiteY439" fmla="*/ 107950 h 352426"/>
              <a:gd name="connsiteX440" fmla="*/ 130306 w 274335"/>
              <a:gd name="connsiteY440" fmla="*/ 111810 h 352426"/>
              <a:gd name="connsiteX441" fmla="*/ 133182 w 274335"/>
              <a:gd name="connsiteY441" fmla="*/ 114704 h 352426"/>
              <a:gd name="connsiteX442" fmla="*/ 133182 w 274335"/>
              <a:gd name="connsiteY442" fmla="*/ 115026 h 352426"/>
              <a:gd name="connsiteX443" fmla="*/ 134140 w 274335"/>
              <a:gd name="connsiteY443" fmla="*/ 117278 h 352426"/>
              <a:gd name="connsiteX444" fmla="*/ 134459 w 274335"/>
              <a:gd name="connsiteY444" fmla="*/ 119529 h 352426"/>
              <a:gd name="connsiteX445" fmla="*/ 125514 w 274335"/>
              <a:gd name="connsiteY445" fmla="*/ 132074 h 352426"/>
              <a:gd name="connsiteX446" fmla="*/ 123597 w 274335"/>
              <a:gd name="connsiteY446" fmla="*/ 133360 h 352426"/>
              <a:gd name="connsiteX447" fmla="*/ 113054 w 274335"/>
              <a:gd name="connsiteY447" fmla="*/ 129179 h 352426"/>
              <a:gd name="connsiteX448" fmla="*/ 101553 w 274335"/>
              <a:gd name="connsiteY448" fmla="*/ 120494 h 352426"/>
              <a:gd name="connsiteX449" fmla="*/ 101553 w 274335"/>
              <a:gd name="connsiteY449" fmla="*/ 120173 h 352426"/>
              <a:gd name="connsiteX450" fmla="*/ 106984 w 274335"/>
              <a:gd name="connsiteY450" fmla="*/ 112453 h 352426"/>
              <a:gd name="connsiteX451" fmla="*/ 107304 w 274335"/>
              <a:gd name="connsiteY451" fmla="*/ 109558 h 352426"/>
              <a:gd name="connsiteX452" fmla="*/ 96122 w 274335"/>
              <a:gd name="connsiteY452" fmla="*/ 107950 h 352426"/>
              <a:gd name="connsiteX453" fmla="*/ 60660 w 274335"/>
              <a:gd name="connsiteY453" fmla="*/ 107950 h 352426"/>
              <a:gd name="connsiteX454" fmla="*/ 62567 w 274335"/>
              <a:gd name="connsiteY454" fmla="*/ 95250 h 352426"/>
              <a:gd name="connsiteX455" fmla="*/ 61609 w 274335"/>
              <a:gd name="connsiteY455" fmla="*/ 99796 h 352426"/>
              <a:gd name="connsiteX456" fmla="*/ 96117 w 274335"/>
              <a:gd name="connsiteY456" fmla="*/ 99796 h 352426"/>
              <a:gd name="connsiteX457" fmla="*/ 117525 w 274335"/>
              <a:gd name="connsiteY457" fmla="*/ 112135 h 352426"/>
              <a:gd name="connsiteX458" fmla="*/ 113371 w 274335"/>
              <a:gd name="connsiteY458" fmla="*/ 119928 h 352426"/>
              <a:gd name="connsiteX459" fmla="*/ 123276 w 274335"/>
              <a:gd name="connsiteY459" fmla="*/ 123825 h 352426"/>
              <a:gd name="connsiteX460" fmla="*/ 125513 w 274335"/>
              <a:gd name="connsiteY460" fmla="*/ 117655 h 352426"/>
              <a:gd name="connsiteX461" fmla="*/ 123276 w 274335"/>
              <a:gd name="connsiteY461" fmla="*/ 116032 h 352426"/>
              <a:gd name="connsiteX462" fmla="*/ 120720 w 274335"/>
              <a:gd name="connsiteY462" fmla="*/ 115382 h 352426"/>
              <a:gd name="connsiteX463" fmla="*/ 120720 w 274335"/>
              <a:gd name="connsiteY463" fmla="*/ 111486 h 352426"/>
              <a:gd name="connsiteX464" fmla="*/ 126791 w 274335"/>
              <a:gd name="connsiteY464" fmla="*/ 104342 h 352426"/>
              <a:gd name="connsiteX465" fmla="*/ 127430 w 274335"/>
              <a:gd name="connsiteY465" fmla="*/ 103692 h 352426"/>
              <a:gd name="connsiteX466" fmla="*/ 136696 w 274335"/>
              <a:gd name="connsiteY466" fmla="*/ 100445 h 352426"/>
              <a:gd name="connsiteX467" fmla="*/ 149477 w 274335"/>
              <a:gd name="connsiteY467" fmla="*/ 111810 h 352426"/>
              <a:gd name="connsiteX468" fmla="*/ 147240 w 274335"/>
              <a:gd name="connsiteY468" fmla="*/ 118954 h 352426"/>
              <a:gd name="connsiteX469" fmla="*/ 150116 w 274335"/>
              <a:gd name="connsiteY469" fmla="*/ 123825 h 352426"/>
              <a:gd name="connsiteX470" fmla="*/ 160021 w 274335"/>
              <a:gd name="connsiteY470" fmla="*/ 119928 h 352426"/>
              <a:gd name="connsiteX471" fmla="*/ 155867 w 274335"/>
              <a:gd name="connsiteY471" fmla="*/ 112135 h 352426"/>
              <a:gd name="connsiteX472" fmla="*/ 177275 w 274335"/>
              <a:gd name="connsiteY472" fmla="*/ 99796 h 352426"/>
              <a:gd name="connsiteX473" fmla="*/ 212422 w 274335"/>
              <a:gd name="connsiteY473" fmla="*/ 99796 h 352426"/>
              <a:gd name="connsiteX474" fmla="*/ 211464 w 274335"/>
              <a:gd name="connsiteY474" fmla="*/ 95250 h 352426"/>
              <a:gd name="connsiteX475" fmla="*/ 136696 w 274335"/>
              <a:gd name="connsiteY475" fmla="*/ 95250 h 352426"/>
              <a:gd name="connsiteX476" fmla="*/ 62567 w 274335"/>
              <a:gd name="connsiteY476" fmla="*/ 95250 h 352426"/>
              <a:gd name="connsiteX477" fmla="*/ 175483 w 274335"/>
              <a:gd name="connsiteY477" fmla="*/ 57150 h 352426"/>
              <a:gd name="connsiteX478" fmla="*/ 164536 w 274335"/>
              <a:gd name="connsiteY478" fmla="*/ 59076 h 352426"/>
              <a:gd name="connsiteX479" fmla="*/ 163209 w 274335"/>
              <a:gd name="connsiteY479" fmla="*/ 62929 h 352426"/>
              <a:gd name="connsiteX480" fmla="*/ 163209 w 274335"/>
              <a:gd name="connsiteY480" fmla="*/ 85725 h 352426"/>
              <a:gd name="connsiteX481" fmla="*/ 185434 w 274335"/>
              <a:gd name="connsiteY481" fmla="*/ 85725 h 352426"/>
              <a:gd name="connsiteX482" fmla="*/ 185434 w 274335"/>
              <a:gd name="connsiteY482" fmla="*/ 63892 h 352426"/>
              <a:gd name="connsiteX483" fmla="*/ 175483 w 274335"/>
              <a:gd name="connsiteY483" fmla="*/ 57150 h 352426"/>
              <a:gd name="connsiteX484" fmla="*/ 98940 w 274335"/>
              <a:gd name="connsiteY484" fmla="*/ 57150 h 352426"/>
              <a:gd name="connsiteX485" fmla="*/ 90184 w 274335"/>
              <a:gd name="connsiteY485" fmla="*/ 63892 h 352426"/>
              <a:gd name="connsiteX486" fmla="*/ 90184 w 274335"/>
              <a:gd name="connsiteY486" fmla="*/ 85725 h 352426"/>
              <a:gd name="connsiteX487" fmla="*/ 110822 w 274335"/>
              <a:gd name="connsiteY487" fmla="*/ 85725 h 352426"/>
              <a:gd name="connsiteX488" fmla="*/ 110822 w 274335"/>
              <a:gd name="connsiteY488" fmla="*/ 62929 h 352426"/>
              <a:gd name="connsiteX489" fmla="*/ 109571 w 274335"/>
              <a:gd name="connsiteY489" fmla="*/ 59076 h 352426"/>
              <a:gd name="connsiteX490" fmla="*/ 98940 w 274335"/>
              <a:gd name="connsiteY490" fmla="*/ 57150 h 352426"/>
              <a:gd name="connsiteX491" fmla="*/ 136862 w 274335"/>
              <a:gd name="connsiteY491" fmla="*/ 49213 h 352426"/>
              <a:gd name="connsiteX492" fmla="*/ 120346 w 274335"/>
              <a:gd name="connsiteY492" fmla="*/ 63183 h 352426"/>
              <a:gd name="connsiteX493" fmla="*/ 120346 w 274335"/>
              <a:gd name="connsiteY493" fmla="*/ 85726 h 352426"/>
              <a:gd name="connsiteX494" fmla="*/ 136862 w 274335"/>
              <a:gd name="connsiteY494" fmla="*/ 85726 h 352426"/>
              <a:gd name="connsiteX495" fmla="*/ 153684 w 274335"/>
              <a:gd name="connsiteY495" fmla="*/ 85726 h 352426"/>
              <a:gd name="connsiteX496" fmla="*/ 153684 w 274335"/>
              <a:gd name="connsiteY496" fmla="*/ 63183 h 352426"/>
              <a:gd name="connsiteX497" fmla="*/ 136862 w 274335"/>
              <a:gd name="connsiteY497" fmla="*/ 49213 h 352426"/>
              <a:gd name="connsiteX498" fmla="*/ 147334 w 274335"/>
              <a:gd name="connsiteY498" fmla="*/ 38100 h 352426"/>
              <a:gd name="connsiteX499" fmla="*/ 147334 w 274335"/>
              <a:gd name="connsiteY499" fmla="*/ 40957 h 352426"/>
              <a:gd name="connsiteX500" fmla="*/ 160794 w 274335"/>
              <a:gd name="connsiteY500" fmla="*/ 50800 h 352426"/>
              <a:gd name="connsiteX501" fmla="*/ 169559 w 274335"/>
              <a:gd name="connsiteY501" fmla="*/ 48260 h 352426"/>
              <a:gd name="connsiteX502" fmla="*/ 147334 w 274335"/>
              <a:gd name="connsiteY502" fmla="*/ 38100 h 352426"/>
              <a:gd name="connsiteX503" fmla="*/ 126696 w 274335"/>
              <a:gd name="connsiteY503" fmla="*/ 38100 h 352426"/>
              <a:gd name="connsiteX504" fmla="*/ 104471 w 274335"/>
              <a:gd name="connsiteY504" fmla="*/ 48260 h 352426"/>
              <a:gd name="connsiteX505" fmla="*/ 113361 w 274335"/>
              <a:gd name="connsiteY505" fmla="*/ 50800 h 352426"/>
              <a:gd name="connsiteX506" fmla="*/ 126696 w 274335"/>
              <a:gd name="connsiteY506" fmla="*/ 40957 h 352426"/>
              <a:gd name="connsiteX507" fmla="*/ 126696 w 274335"/>
              <a:gd name="connsiteY507" fmla="*/ 38100 h 352426"/>
              <a:gd name="connsiteX508" fmla="*/ 134634 w 274335"/>
              <a:gd name="connsiteY508" fmla="*/ 6350 h 352426"/>
              <a:gd name="connsiteX509" fmla="*/ 134634 w 274335"/>
              <a:gd name="connsiteY509" fmla="*/ 20637 h 352426"/>
              <a:gd name="connsiteX510" fmla="*/ 120346 w 274335"/>
              <a:gd name="connsiteY510" fmla="*/ 20637 h 352426"/>
              <a:gd name="connsiteX511" fmla="*/ 120346 w 274335"/>
              <a:gd name="connsiteY511" fmla="*/ 26988 h 352426"/>
              <a:gd name="connsiteX512" fmla="*/ 134634 w 274335"/>
              <a:gd name="connsiteY512" fmla="*/ 26988 h 352426"/>
              <a:gd name="connsiteX513" fmla="*/ 134634 w 274335"/>
              <a:gd name="connsiteY513" fmla="*/ 39688 h 352426"/>
              <a:gd name="connsiteX514" fmla="*/ 136221 w 274335"/>
              <a:gd name="connsiteY514" fmla="*/ 39688 h 352426"/>
              <a:gd name="connsiteX515" fmla="*/ 139397 w 274335"/>
              <a:gd name="connsiteY515" fmla="*/ 39688 h 352426"/>
              <a:gd name="connsiteX516" fmla="*/ 139397 w 274335"/>
              <a:gd name="connsiteY516" fmla="*/ 26988 h 352426"/>
              <a:gd name="connsiteX517" fmla="*/ 153684 w 274335"/>
              <a:gd name="connsiteY517" fmla="*/ 26988 h 352426"/>
              <a:gd name="connsiteX518" fmla="*/ 153684 w 274335"/>
              <a:gd name="connsiteY518" fmla="*/ 20637 h 352426"/>
              <a:gd name="connsiteX519" fmla="*/ 139397 w 274335"/>
              <a:gd name="connsiteY519" fmla="*/ 20637 h 352426"/>
              <a:gd name="connsiteX520" fmla="*/ 139397 w 274335"/>
              <a:gd name="connsiteY520" fmla="*/ 6350 h 352426"/>
              <a:gd name="connsiteX521" fmla="*/ 136221 w 274335"/>
              <a:gd name="connsiteY521" fmla="*/ 6350 h 352426"/>
              <a:gd name="connsiteX522" fmla="*/ 127511 w 274335"/>
              <a:gd name="connsiteY522" fmla="*/ 0 h 352426"/>
              <a:gd name="connsiteX523" fmla="*/ 137335 w 274335"/>
              <a:gd name="connsiteY523" fmla="*/ 0 h 352426"/>
              <a:gd name="connsiteX524" fmla="*/ 147476 w 274335"/>
              <a:gd name="connsiteY524" fmla="*/ 0 h 352426"/>
              <a:gd name="connsiteX525" fmla="*/ 147476 w 274335"/>
              <a:gd name="connsiteY525" fmla="*/ 13309 h 352426"/>
              <a:gd name="connsiteX526" fmla="*/ 161103 w 274335"/>
              <a:gd name="connsiteY526" fmla="*/ 13309 h 352426"/>
              <a:gd name="connsiteX527" fmla="*/ 161103 w 274335"/>
              <a:gd name="connsiteY527" fmla="*/ 33272 h 352426"/>
              <a:gd name="connsiteX528" fmla="*/ 183604 w 274335"/>
              <a:gd name="connsiteY528" fmla="*/ 49749 h 352426"/>
              <a:gd name="connsiteX529" fmla="*/ 194696 w 274335"/>
              <a:gd name="connsiteY529" fmla="*/ 64642 h 352426"/>
              <a:gd name="connsiteX530" fmla="*/ 194696 w 274335"/>
              <a:gd name="connsiteY530" fmla="*/ 86189 h 352426"/>
              <a:gd name="connsiteX531" fmla="*/ 218465 w 274335"/>
              <a:gd name="connsiteY531" fmla="*/ 86189 h 352426"/>
              <a:gd name="connsiteX532" fmla="*/ 219415 w 274335"/>
              <a:gd name="connsiteY532" fmla="*/ 89674 h 352426"/>
              <a:gd name="connsiteX533" fmla="*/ 223535 w 274335"/>
              <a:gd name="connsiteY533" fmla="*/ 117876 h 352426"/>
              <a:gd name="connsiteX534" fmla="*/ 200084 w 274335"/>
              <a:gd name="connsiteY534" fmla="*/ 216422 h 352426"/>
              <a:gd name="connsiteX535" fmla="*/ 146842 w 274335"/>
              <a:gd name="connsiteY535" fmla="*/ 313701 h 352426"/>
              <a:gd name="connsiteX536" fmla="*/ 137652 w 274335"/>
              <a:gd name="connsiteY536" fmla="*/ 319088 h 352426"/>
              <a:gd name="connsiteX537" fmla="*/ 137335 w 274335"/>
              <a:gd name="connsiteY537" fmla="*/ 319088 h 352426"/>
              <a:gd name="connsiteX538" fmla="*/ 137018 w 274335"/>
              <a:gd name="connsiteY538" fmla="*/ 319088 h 352426"/>
              <a:gd name="connsiteX539" fmla="*/ 128144 w 274335"/>
              <a:gd name="connsiteY539" fmla="*/ 313701 h 352426"/>
              <a:gd name="connsiteX540" fmla="*/ 75220 w 274335"/>
              <a:gd name="connsiteY540" fmla="*/ 216422 h 352426"/>
              <a:gd name="connsiteX541" fmla="*/ 52085 w 274335"/>
              <a:gd name="connsiteY541" fmla="*/ 117876 h 352426"/>
              <a:gd name="connsiteX542" fmla="*/ 56205 w 274335"/>
              <a:gd name="connsiteY542" fmla="*/ 89674 h 352426"/>
              <a:gd name="connsiteX543" fmla="*/ 57156 w 274335"/>
              <a:gd name="connsiteY543" fmla="*/ 86189 h 352426"/>
              <a:gd name="connsiteX544" fmla="*/ 80607 w 274335"/>
              <a:gd name="connsiteY544" fmla="*/ 86189 h 352426"/>
              <a:gd name="connsiteX545" fmla="*/ 80607 w 274335"/>
              <a:gd name="connsiteY545" fmla="*/ 64642 h 352426"/>
              <a:gd name="connsiteX546" fmla="*/ 91382 w 274335"/>
              <a:gd name="connsiteY546" fmla="*/ 49749 h 352426"/>
              <a:gd name="connsiteX547" fmla="*/ 114200 w 274335"/>
              <a:gd name="connsiteY547" fmla="*/ 33272 h 352426"/>
              <a:gd name="connsiteX548" fmla="*/ 114200 w 274335"/>
              <a:gd name="connsiteY548" fmla="*/ 13309 h 352426"/>
              <a:gd name="connsiteX549" fmla="*/ 127511 w 274335"/>
              <a:gd name="connsiteY549" fmla="*/ 13309 h 352426"/>
              <a:gd name="connsiteX550" fmla="*/ 127511 w 274335"/>
              <a:gd name="connsiteY550" fmla="*/ 0 h 35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</a:cxnLst>
            <a:rect l="l" t="t" r="r" b="b"/>
            <a:pathLst>
              <a:path w="274335" h="352426">
                <a:moveTo>
                  <a:pt x="179614" y="329218"/>
                </a:moveTo>
                <a:cubicBezTo>
                  <a:pt x="181126" y="328613"/>
                  <a:pt x="182638" y="329218"/>
                  <a:pt x="183242" y="330730"/>
                </a:cubicBezTo>
                <a:cubicBezTo>
                  <a:pt x="183847" y="331939"/>
                  <a:pt x="183545" y="333754"/>
                  <a:pt x="182033" y="334358"/>
                </a:cubicBezTo>
                <a:cubicBezTo>
                  <a:pt x="180521" y="334963"/>
                  <a:pt x="178707" y="334358"/>
                  <a:pt x="178102" y="332847"/>
                </a:cubicBezTo>
                <a:cubicBezTo>
                  <a:pt x="177497" y="331637"/>
                  <a:pt x="178102" y="329823"/>
                  <a:pt x="179614" y="329218"/>
                </a:cubicBezTo>
                <a:close/>
                <a:moveTo>
                  <a:pt x="121935" y="325438"/>
                </a:moveTo>
                <a:lnTo>
                  <a:pt x="126698" y="327026"/>
                </a:lnTo>
                <a:lnTo>
                  <a:pt x="140985" y="344489"/>
                </a:lnTo>
                <a:lnTo>
                  <a:pt x="139398" y="330201"/>
                </a:lnTo>
                <a:lnTo>
                  <a:pt x="137810" y="328613"/>
                </a:lnTo>
                <a:lnTo>
                  <a:pt x="137810" y="327026"/>
                </a:lnTo>
                <a:lnTo>
                  <a:pt x="142573" y="327026"/>
                </a:lnTo>
                <a:lnTo>
                  <a:pt x="142573" y="328613"/>
                </a:lnTo>
                <a:lnTo>
                  <a:pt x="142573" y="330201"/>
                </a:lnTo>
                <a:lnTo>
                  <a:pt x="144160" y="352426"/>
                </a:lnTo>
                <a:lnTo>
                  <a:pt x="140985" y="352426"/>
                </a:lnTo>
                <a:lnTo>
                  <a:pt x="126698" y="334963"/>
                </a:lnTo>
                <a:lnTo>
                  <a:pt x="125110" y="349251"/>
                </a:lnTo>
                <a:lnTo>
                  <a:pt x="126698" y="350839"/>
                </a:lnTo>
                <a:lnTo>
                  <a:pt x="126698" y="352426"/>
                </a:lnTo>
                <a:lnTo>
                  <a:pt x="118760" y="352426"/>
                </a:lnTo>
                <a:lnTo>
                  <a:pt x="118760" y="350839"/>
                </a:lnTo>
                <a:lnTo>
                  <a:pt x="120348" y="349251"/>
                </a:lnTo>
                <a:lnTo>
                  <a:pt x="123523" y="328613"/>
                </a:lnTo>
                <a:lnTo>
                  <a:pt x="121935" y="327026"/>
                </a:lnTo>
                <a:close/>
                <a:moveTo>
                  <a:pt x="166854" y="323850"/>
                </a:moveTo>
                <a:cubicBezTo>
                  <a:pt x="168153" y="329248"/>
                  <a:pt x="168153" y="329248"/>
                  <a:pt x="168153" y="329248"/>
                </a:cubicBezTo>
                <a:cubicBezTo>
                  <a:pt x="167178" y="329883"/>
                  <a:pt x="167178" y="329883"/>
                  <a:pt x="167178" y="329883"/>
                </a:cubicBezTo>
                <a:cubicBezTo>
                  <a:pt x="165230" y="327660"/>
                  <a:pt x="162308" y="327025"/>
                  <a:pt x="159385" y="327660"/>
                </a:cubicBezTo>
                <a:cubicBezTo>
                  <a:pt x="155164" y="328613"/>
                  <a:pt x="152566" y="333693"/>
                  <a:pt x="154190" y="337503"/>
                </a:cubicBezTo>
                <a:cubicBezTo>
                  <a:pt x="166529" y="334963"/>
                  <a:pt x="166529" y="334963"/>
                  <a:pt x="166529" y="334963"/>
                </a:cubicBezTo>
                <a:cubicBezTo>
                  <a:pt x="167503" y="332740"/>
                  <a:pt x="167503" y="332740"/>
                  <a:pt x="167503" y="332740"/>
                </a:cubicBezTo>
                <a:cubicBezTo>
                  <a:pt x="168802" y="332423"/>
                  <a:pt x="168802" y="332423"/>
                  <a:pt x="168802" y="332423"/>
                </a:cubicBezTo>
                <a:cubicBezTo>
                  <a:pt x="170426" y="338138"/>
                  <a:pt x="170426" y="338138"/>
                  <a:pt x="170426" y="338138"/>
                </a:cubicBezTo>
                <a:cubicBezTo>
                  <a:pt x="169127" y="338455"/>
                  <a:pt x="169127" y="338455"/>
                  <a:pt x="169127" y="338455"/>
                </a:cubicBezTo>
                <a:cubicBezTo>
                  <a:pt x="167828" y="337503"/>
                  <a:pt x="167828" y="337503"/>
                  <a:pt x="167828" y="337503"/>
                </a:cubicBezTo>
                <a:cubicBezTo>
                  <a:pt x="155164" y="340360"/>
                  <a:pt x="155164" y="340360"/>
                  <a:pt x="155164" y="340360"/>
                </a:cubicBezTo>
                <a:cubicBezTo>
                  <a:pt x="155489" y="345123"/>
                  <a:pt x="160359" y="348615"/>
                  <a:pt x="165230" y="347663"/>
                </a:cubicBezTo>
                <a:cubicBezTo>
                  <a:pt x="168153" y="347028"/>
                  <a:pt x="171725" y="343535"/>
                  <a:pt x="171725" y="339725"/>
                </a:cubicBezTo>
                <a:cubicBezTo>
                  <a:pt x="172374" y="339725"/>
                  <a:pt x="172374" y="339725"/>
                  <a:pt x="172374" y="339725"/>
                </a:cubicBezTo>
                <a:cubicBezTo>
                  <a:pt x="174322" y="345440"/>
                  <a:pt x="174322" y="345440"/>
                  <a:pt x="174322" y="345440"/>
                </a:cubicBezTo>
                <a:cubicBezTo>
                  <a:pt x="172049" y="348298"/>
                  <a:pt x="169776" y="349885"/>
                  <a:pt x="165880" y="350838"/>
                </a:cubicBezTo>
                <a:cubicBezTo>
                  <a:pt x="158086" y="352425"/>
                  <a:pt x="151267" y="350520"/>
                  <a:pt x="148994" y="341313"/>
                </a:cubicBezTo>
                <a:cubicBezTo>
                  <a:pt x="145747" y="331153"/>
                  <a:pt x="152242" y="327025"/>
                  <a:pt x="160035" y="324803"/>
                </a:cubicBezTo>
                <a:cubicBezTo>
                  <a:pt x="162632" y="324168"/>
                  <a:pt x="164256" y="324168"/>
                  <a:pt x="166854" y="323850"/>
                </a:cubicBezTo>
                <a:close/>
                <a:moveTo>
                  <a:pt x="109235" y="323850"/>
                </a:moveTo>
                <a:lnTo>
                  <a:pt x="117173" y="325438"/>
                </a:lnTo>
                <a:lnTo>
                  <a:pt x="117173" y="327025"/>
                </a:lnTo>
                <a:lnTo>
                  <a:pt x="115586" y="327025"/>
                </a:lnTo>
                <a:lnTo>
                  <a:pt x="110823" y="347663"/>
                </a:lnTo>
                <a:lnTo>
                  <a:pt x="112411" y="349251"/>
                </a:lnTo>
                <a:lnTo>
                  <a:pt x="112411" y="350838"/>
                </a:lnTo>
                <a:lnTo>
                  <a:pt x="102885" y="349251"/>
                </a:lnTo>
                <a:lnTo>
                  <a:pt x="104473" y="347663"/>
                </a:lnTo>
                <a:lnTo>
                  <a:pt x="106060" y="347663"/>
                </a:lnTo>
                <a:lnTo>
                  <a:pt x="110823" y="327025"/>
                </a:lnTo>
                <a:lnTo>
                  <a:pt x="109235" y="325438"/>
                </a:lnTo>
                <a:close/>
                <a:moveTo>
                  <a:pt x="82248" y="312738"/>
                </a:moveTo>
                <a:lnTo>
                  <a:pt x="85423" y="314326"/>
                </a:lnTo>
                <a:lnTo>
                  <a:pt x="85423" y="330201"/>
                </a:lnTo>
                <a:lnTo>
                  <a:pt x="94948" y="319088"/>
                </a:lnTo>
                <a:lnTo>
                  <a:pt x="101298" y="320676"/>
                </a:lnTo>
                <a:lnTo>
                  <a:pt x="101298" y="322263"/>
                </a:lnTo>
                <a:lnTo>
                  <a:pt x="99711" y="323851"/>
                </a:lnTo>
                <a:lnTo>
                  <a:pt x="96536" y="344488"/>
                </a:lnTo>
                <a:lnTo>
                  <a:pt x="98123" y="346076"/>
                </a:lnTo>
                <a:lnTo>
                  <a:pt x="98123" y="347663"/>
                </a:lnTo>
                <a:lnTo>
                  <a:pt x="90186" y="344488"/>
                </a:lnTo>
                <a:lnTo>
                  <a:pt x="91773" y="342901"/>
                </a:lnTo>
                <a:lnTo>
                  <a:pt x="94948" y="325438"/>
                </a:lnTo>
                <a:lnTo>
                  <a:pt x="82248" y="341313"/>
                </a:lnTo>
                <a:lnTo>
                  <a:pt x="79073" y="339726"/>
                </a:lnTo>
                <a:lnTo>
                  <a:pt x="80660" y="320676"/>
                </a:lnTo>
                <a:lnTo>
                  <a:pt x="69548" y="333376"/>
                </a:lnTo>
                <a:lnTo>
                  <a:pt x="71135" y="334963"/>
                </a:lnTo>
                <a:lnTo>
                  <a:pt x="71135" y="336551"/>
                </a:lnTo>
                <a:lnTo>
                  <a:pt x="64785" y="331788"/>
                </a:lnTo>
                <a:lnTo>
                  <a:pt x="66373" y="331788"/>
                </a:lnTo>
                <a:lnTo>
                  <a:pt x="67960" y="331788"/>
                </a:lnTo>
                <a:lnTo>
                  <a:pt x="82248" y="315913"/>
                </a:lnTo>
                <a:lnTo>
                  <a:pt x="80660" y="314326"/>
                </a:lnTo>
                <a:close/>
                <a:moveTo>
                  <a:pt x="59506" y="305157"/>
                </a:moveTo>
                <a:cubicBezTo>
                  <a:pt x="57377" y="306308"/>
                  <a:pt x="55575" y="308134"/>
                  <a:pt x="54756" y="308928"/>
                </a:cubicBezTo>
                <a:cubicBezTo>
                  <a:pt x="53118" y="310833"/>
                  <a:pt x="50497" y="314326"/>
                  <a:pt x="50497" y="317183"/>
                </a:cubicBezTo>
                <a:cubicBezTo>
                  <a:pt x="50825" y="318453"/>
                  <a:pt x="51152" y="319406"/>
                  <a:pt x="52463" y="320358"/>
                </a:cubicBezTo>
                <a:cubicBezTo>
                  <a:pt x="52463" y="320358"/>
                  <a:pt x="52463" y="320358"/>
                  <a:pt x="52790" y="320676"/>
                </a:cubicBezTo>
                <a:cubicBezTo>
                  <a:pt x="53773" y="321946"/>
                  <a:pt x="55083" y="322263"/>
                  <a:pt x="56721" y="322263"/>
                </a:cubicBezTo>
                <a:cubicBezTo>
                  <a:pt x="59997" y="322263"/>
                  <a:pt x="63273" y="319088"/>
                  <a:pt x="64256" y="318453"/>
                </a:cubicBezTo>
                <a:cubicBezTo>
                  <a:pt x="65566" y="317183"/>
                  <a:pt x="71135" y="310198"/>
                  <a:pt x="66877" y="306070"/>
                </a:cubicBezTo>
                <a:cubicBezTo>
                  <a:pt x="66877" y="306070"/>
                  <a:pt x="66877" y="306070"/>
                  <a:pt x="66221" y="305435"/>
                </a:cubicBezTo>
                <a:cubicBezTo>
                  <a:pt x="64092" y="303530"/>
                  <a:pt x="61635" y="304007"/>
                  <a:pt x="59506" y="305157"/>
                </a:cubicBezTo>
                <a:close/>
                <a:moveTo>
                  <a:pt x="202691" y="304800"/>
                </a:moveTo>
                <a:cubicBezTo>
                  <a:pt x="202691" y="304800"/>
                  <a:pt x="201494" y="306688"/>
                  <a:pt x="201195" y="307947"/>
                </a:cubicBezTo>
                <a:cubicBezTo>
                  <a:pt x="200896" y="308576"/>
                  <a:pt x="200896" y="310149"/>
                  <a:pt x="200896" y="310149"/>
                </a:cubicBezTo>
                <a:cubicBezTo>
                  <a:pt x="200896" y="310149"/>
                  <a:pt x="198802" y="310464"/>
                  <a:pt x="197905" y="310778"/>
                </a:cubicBezTo>
                <a:cubicBezTo>
                  <a:pt x="195213" y="311722"/>
                  <a:pt x="190427" y="315183"/>
                  <a:pt x="190427" y="315183"/>
                </a:cubicBezTo>
                <a:cubicBezTo>
                  <a:pt x="190427" y="315183"/>
                  <a:pt x="190427" y="315183"/>
                  <a:pt x="193718" y="322420"/>
                </a:cubicBezTo>
                <a:cubicBezTo>
                  <a:pt x="193718" y="322420"/>
                  <a:pt x="198503" y="320532"/>
                  <a:pt x="200298" y="318644"/>
                </a:cubicBezTo>
                <a:cubicBezTo>
                  <a:pt x="201195" y="318015"/>
                  <a:pt x="202092" y="316442"/>
                  <a:pt x="202092" y="316442"/>
                </a:cubicBezTo>
                <a:cubicBezTo>
                  <a:pt x="202092" y="316442"/>
                  <a:pt x="202092" y="316442"/>
                  <a:pt x="204485" y="321476"/>
                </a:cubicBezTo>
                <a:cubicBezTo>
                  <a:pt x="204485" y="321476"/>
                  <a:pt x="202691" y="321476"/>
                  <a:pt x="201494" y="321476"/>
                </a:cubicBezTo>
                <a:cubicBezTo>
                  <a:pt x="198802" y="322105"/>
                  <a:pt x="195213" y="324937"/>
                  <a:pt x="195213" y="324937"/>
                </a:cubicBezTo>
                <a:cubicBezTo>
                  <a:pt x="195213" y="324937"/>
                  <a:pt x="195213" y="324937"/>
                  <a:pt x="199700" y="335006"/>
                </a:cubicBezTo>
                <a:cubicBezTo>
                  <a:pt x="199700" y="335006"/>
                  <a:pt x="199700" y="335006"/>
                  <a:pt x="201494" y="335320"/>
                </a:cubicBezTo>
                <a:cubicBezTo>
                  <a:pt x="201494" y="335320"/>
                  <a:pt x="201494" y="335320"/>
                  <a:pt x="202092" y="335950"/>
                </a:cubicBezTo>
                <a:cubicBezTo>
                  <a:pt x="202092" y="335950"/>
                  <a:pt x="202092" y="335950"/>
                  <a:pt x="195512" y="339725"/>
                </a:cubicBezTo>
                <a:lnTo>
                  <a:pt x="194914" y="338467"/>
                </a:lnTo>
                <a:cubicBezTo>
                  <a:pt x="194914" y="338467"/>
                  <a:pt x="194914" y="338467"/>
                  <a:pt x="195213" y="336893"/>
                </a:cubicBezTo>
                <a:cubicBezTo>
                  <a:pt x="195213" y="336893"/>
                  <a:pt x="195213" y="336893"/>
                  <a:pt x="186240" y="317700"/>
                </a:cubicBezTo>
                <a:cubicBezTo>
                  <a:pt x="186240" y="317700"/>
                  <a:pt x="186240" y="317700"/>
                  <a:pt x="184146" y="317700"/>
                </a:cubicBezTo>
                <a:cubicBezTo>
                  <a:pt x="184146" y="317700"/>
                  <a:pt x="184146" y="317700"/>
                  <a:pt x="183847" y="316442"/>
                </a:cubicBezTo>
                <a:cubicBezTo>
                  <a:pt x="183847" y="316442"/>
                  <a:pt x="183847" y="316442"/>
                  <a:pt x="202691" y="304800"/>
                </a:cubicBezTo>
                <a:close/>
                <a:moveTo>
                  <a:pt x="59543" y="300352"/>
                </a:moveTo>
                <a:cubicBezTo>
                  <a:pt x="62995" y="300038"/>
                  <a:pt x="66133" y="300666"/>
                  <a:pt x="68644" y="302863"/>
                </a:cubicBezTo>
                <a:cubicBezTo>
                  <a:pt x="68644" y="302863"/>
                  <a:pt x="68644" y="302863"/>
                  <a:pt x="68957" y="303176"/>
                </a:cubicBezTo>
                <a:cubicBezTo>
                  <a:pt x="68957" y="303176"/>
                  <a:pt x="68957" y="303176"/>
                  <a:pt x="69271" y="303490"/>
                </a:cubicBezTo>
                <a:cubicBezTo>
                  <a:pt x="69271" y="303490"/>
                  <a:pt x="69271" y="303490"/>
                  <a:pt x="69585" y="304118"/>
                </a:cubicBezTo>
                <a:cubicBezTo>
                  <a:pt x="72096" y="306315"/>
                  <a:pt x="72723" y="309453"/>
                  <a:pt x="72409" y="312905"/>
                </a:cubicBezTo>
                <a:cubicBezTo>
                  <a:pt x="72409" y="316670"/>
                  <a:pt x="70527" y="320122"/>
                  <a:pt x="67388" y="322633"/>
                </a:cubicBezTo>
                <a:cubicBezTo>
                  <a:pt x="62367" y="327026"/>
                  <a:pt x="55777" y="327026"/>
                  <a:pt x="50756" y="322947"/>
                </a:cubicBezTo>
                <a:cubicBezTo>
                  <a:pt x="50756" y="322947"/>
                  <a:pt x="50756" y="322947"/>
                  <a:pt x="50442" y="322633"/>
                </a:cubicBezTo>
                <a:cubicBezTo>
                  <a:pt x="45735" y="317926"/>
                  <a:pt x="45735" y="311336"/>
                  <a:pt x="49815" y="306315"/>
                </a:cubicBezTo>
                <a:cubicBezTo>
                  <a:pt x="52012" y="302863"/>
                  <a:pt x="55777" y="300666"/>
                  <a:pt x="59543" y="300352"/>
                </a:cubicBezTo>
                <a:close/>
                <a:moveTo>
                  <a:pt x="216912" y="293688"/>
                </a:moveTo>
                <a:cubicBezTo>
                  <a:pt x="220873" y="297857"/>
                  <a:pt x="220873" y="297857"/>
                  <a:pt x="220873" y="297857"/>
                </a:cubicBezTo>
                <a:cubicBezTo>
                  <a:pt x="220264" y="299140"/>
                  <a:pt x="220264" y="299140"/>
                  <a:pt x="220264" y="299140"/>
                </a:cubicBezTo>
                <a:cubicBezTo>
                  <a:pt x="217522" y="298178"/>
                  <a:pt x="214780" y="298820"/>
                  <a:pt x="212952" y="300744"/>
                </a:cubicBezTo>
                <a:cubicBezTo>
                  <a:pt x="209600" y="303630"/>
                  <a:pt x="209905" y="309082"/>
                  <a:pt x="212952" y="311969"/>
                </a:cubicBezTo>
                <a:cubicBezTo>
                  <a:pt x="222092" y="303630"/>
                  <a:pt x="222092" y="303630"/>
                  <a:pt x="222092" y="303630"/>
                </a:cubicBezTo>
                <a:cubicBezTo>
                  <a:pt x="222092" y="301065"/>
                  <a:pt x="222092" y="301065"/>
                  <a:pt x="222092" y="301065"/>
                </a:cubicBezTo>
                <a:cubicBezTo>
                  <a:pt x="222701" y="300102"/>
                  <a:pt x="222701" y="300102"/>
                  <a:pt x="222701" y="300102"/>
                </a:cubicBezTo>
                <a:cubicBezTo>
                  <a:pt x="226662" y="304272"/>
                  <a:pt x="226662" y="304272"/>
                  <a:pt x="226662" y="304272"/>
                </a:cubicBezTo>
                <a:cubicBezTo>
                  <a:pt x="225748" y="305234"/>
                  <a:pt x="225748" y="305234"/>
                  <a:pt x="225748" y="305234"/>
                </a:cubicBezTo>
                <a:cubicBezTo>
                  <a:pt x="224225" y="304913"/>
                  <a:pt x="224225" y="304913"/>
                  <a:pt x="224225" y="304913"/>
                </a:cubicBezTo>
                <a:cubicBezTo>
                  <a:pt x="215084" y="314214"/>
                  <a:pt x="215084" y="314214"/>
                  <a:pt x="215084" y="314214"/>
                </a:cubicBezTo>
                <a:cubicBezTo>
                  <a:pt x="217217" y="318383"/>
                  <a:pt x="223006" y="319345"/>
                  <a:pt x="226662" y="315496"/>
                </a:cubicBezTo>
                <a:cubicBezTo>
                  <a:pt x="228795" y="313572"/>
                  <a:pt x="230013" y="308761"/>
                  <a:pt x="228490" y="305234"/>
                </a:cubicBezTo>
                <a:cubicBezTo>
                  <a:pt x="229404" y="304592"/>
                  <a:pt x="229404" y="304592"/>
                  <a:pt x="229404" y="304592"/>
                </a:cubicBezTo>
                <a:cubicBezTo>
                  <a:pt x="233060" y="309082"/>
                  <a:pt x="233060" y="309082"/>
                  <a:pt x="233060" y="309082"/>
                </a:cubicBezTo>
                <a:cubicBezTo>
                  <a:pt x="232451" y="313251"/>
                  <a:pt x="231232" y="315496"/>
                  <a:pt x="228490" y="318062"/>
                </a:cubicBezTo>
                <a:cubicBezTo>
                  <a:pt x="223006" y="323835"/>
                  <a:pt x="216303" y="325438"/>
                  <a:pt x="209905" y="318062"/>
                </a:cubicBezTo>
                <a:cubicBezTo>
                  <a:pt x="202897" y="310365"/>
                  <a:pt x="206553" y="303309"/>
                  <a:pt x="212038" y="297857"/>
                </a:cubicBezTo>
                <a:cubicBezTo>
                  <a:pt x="213561" y="296254"/>
                  <a:pt x="215084" y="295292"/>
                  <a:pt x="216912" y="293688"/>
                </a:cubicBezTo>
                <a:close/>
                <a:moveTo>
                  <a:pt x="225963" y="282575"/>
                </a:moveTo>
                <a:cubicBezTo>
                  <a:pt x="225963" y="282575"/>
                  <a:pt x="225963" y="282575"/>
                  <a:pt x="227208" y="283528"/>
                </a:cubicBezTo>
                <a:cubicBezTo>
                  <a:pt x="227208" y="283528"/>
                  <a:pt x="227208" y="283528"/>
                  <a:pt x="226586" y="285433"/>
                </a:cubicBezTo>
                <a:cubicBezTo>
                  <a:pt x="226586" y="285433"/>
                  <a:pt x="226586" y="285433"/>
                  <a:pt x="242772" y="299086"/>
                </a:cubicBezTo>
                <a:cubicBezTo>
                  <a:pt x="242772" y="299086"/>
                  <a:pt x="247441" y="294641"/>
                  <a:pt x="248064" y="291148"/>
                </a:cubicBezTo>
                <a:cubicBezTo>
                  <a:pt x="248375" y="289560"/>
                  <a:pt x="247752" y="286703"/>
                  <a:pt x="247752" y="286703"/>
                </a:cubicBezTo>
                <a:cubicBezTo>
                  <a:pt x="247752" y="286703"/>
                  <a:pt x="247752" y="286703"/>
                  <a:pt x="249309" y="284798"/>
                </a:cubicBezTo>
                <a:cubicBezTo>
                  <a:pt x="249309" y="284798"/>
                  <a:pt x="249309" y="284798"/>
                  <a:pt x="252110" y="291783"/>
                </a:cubicBezTo>
                <a:cubicBezTo>
                  <a:pt x="252110" y="291783"/>
                  <a:pt x="252110" y="291783"/>
                  <a:pt x="239659" y="306388"/>
                </a:cubicBezTo>
                <a:lnTo>
                  <a:pt x="239037" y="305118"/>
                </a:lnTo>
                <a:cubicBezTo>
                  <a:pt x="239037" y="305118"/>
                  <a:pt x="239037" y="305118"/>
                  <a:pt x="239348" y="303213"/>
                </a:cubicBezTo>
                <a:cubicBezTo>
                  <a:pt x="239348" y="303213"/>
                  <a:pt x="239348" y="303213"/>
                  <a:pt x="223473" y="289878"/>
                </a:cubicBezTo>
                <a:cubicBezTo>
                  <a:pt x="223473" y="289878"/>
                  <a:pt x="223473" y="289878"/>
                  <a:pt x="221917" y="290830"/>
                </a:cubicBezTo>
                <a:cubicBezTo>
                  <a:pt x="221917" y="290830"/>
                  <a:pt x="221917" y="290830"/>
                  <a:pt x="220360" y="289878"/>
                </a:cubicBezTo>
                <a:cubicBezTo>
                  <a:pt x="220360" y="289878"/>
                  <a:pt x="220360" y="289878"/>
                  <a:pt x="225963" y="282575"/>
                </a:cubicBezTo>
                <a:close/>
                <a:moveTo>
                  <a:pt x="42559" y="276225"/>
                </a:moveTo>
                <a:lnTo>
                  <a:pt x="45734" y="279400"/>
                </a:lnTo>
                <a:lnTo>
                  <a:pt x="40972" y="301626"/>
                </a:lnTo>
                <a:lnTo>
                  <a:pt x="52084" y="290513"/>
                </a:lnTo>
                <a:lnTo>
                  <a:pt x="52084" y="288925"/>
                </a:lnTo>
                <a:lnTo>
                  <a:pt x="56847" y="292100"/>
                </a:lnTo>
                <a:lnTo>
                  <a:pt x="55260" y="293688"/>
                </a:lnTo>
                <a:lnTo>
                  <a:pt x="53672" y="293688"/>
                </a:lnTo>
                <a:lnTo>
                  <a:pt x="37797" y="309563"/>
                </a:lnTo>
                <a:lnTo>
                  <a:pt x="34622" y="307976"/>
                </a:lnTo>
                <a:lnTo>
                  <a:pt x="39384" y="284163"/>
                </a:lnTo>
                <a:lnTo>
                  <a:pt x="28272" y="293688"/>
                </a:lnTo>
                <a:lnTo>
                  <a:pt x="28272" y="295276"/>
                </a:lnTo>
                <a:lnTo>
                  <a:pt x="26684" y="296863"/>
                </a:lnTo>
                <a:lnTo>
                  <a:pt x="21922" y="290513"/>
                </a:lnTo>
                <a:lnTo>
                  <a:pt x="23509" y="288925"/>
                </a:lnTo>
                <a:lnTo>
                  <a:pt x="25097" y="290513"/>
                </a:lnTo>
                <a:lnTo>
                  <a:pt x="42559" y="277813"/>
                </a:lnTo>
                <a:close/>
                <a:moveTo>
                  <a:pt x="28489" y="272068"/>
                </a:moveTo>
                <a:cubicBezTo>
                  <a:pt x="30293" y="271463"/>
                  <a:pt x="32458" y="272068"/>
                  <a:pt x="33901" y="273580"/>
                </a:cubicBezTo>
                <a:cubicBezTo>
                  <a:pt x="34623" y="274789"/>
                  <a:pt x="33540" y="276604"/>
                  <a:pt x="32097" y="277208"/>
                </a:cubicBezTo>
                <a:cubicBezTo>
                  <a:pt x="30293" y="277813"/>
                  <a:pt x="28128" y="277208"/>
                  <a:pt x="27406" y="275697"/>
                </a:cubicBezTo>
                <a:cubicBezTo>
                  <a:pt x="26685" y="274185"/>
                  <a:pt x="27406" y="272673"/>
                  <a:pt x="28489" y="272068"/>
                </a:cubicBezTo>
                <a:close/>
                <a:moveTo>
                  <a:pt x="236235" y="266700"/>
                </a:moveTo>
                <a:lnTo>
                  <a:pt x="237823" y="268288"/>
                </a:lnTo>
                <a:lnTo>
                  <a:pt x="236235" y="268288"/>
                </a:lnTo>
                <a:lnTo>
                  <a:pt x="256873" y="279401"/>
                </a:lnTo>
                <a:lnTo>
                  <a:pt x="258461" y="279401"/>
                </a:lnTo>
                <a:lnTo>
                  <a:pt x="260048" y="279401"/>
                </a:lnTo>
                <a:lnTo>
                  <a:pt x="255286" y="287338"/>
                </a:lnTo>
                <a:lnTo>
                  <a:pt x="253698" y="285751"/>
                </a:lnTo>
                <a:lnTo>
                  <a:pt x="253698" y="284163"/>
                </a:lnTo>
                <a:lnTo>
                  <a:pt x="236235" y="273050"/>
                </a:lnTo>
                <a:lnTo>
                  <a:pt x="233060" y="274638"/>
                </a:lnTo>
                <a:close/>
                <a:moveTo>
                  <a:pt x="31447" y="255588"/>
                </a:moveTo>
                <a:lnTo>
                  <a:pt x="36210" y="263526"/>
                </a:lnTo>
                <a:lnTo>
                  <a:pt x="34622" y="263526"/>
                </a:lnTo>
                <a:lnTo>
                  <a:pt x="33035" y="261938"/>
                </a:lnTo>
                <a:lnTo>
                  <a:pt x="13984" y="271463"/>
                </a:lnTo>
                <a:lnTo>
                  <a:pt x="13984" y="273051"/>
                </a:lnTo>
                <a:lnTo>
                  <a:pt x="12397" y="274638"/>
                </a:lnTo>
                <a:lnTo>
                  <a:pt x="9222" y="265113"/>
                </a:lnTo>
                <a:lnTo>
                  <a:pt x="10809" y="266701"/>
                </a:lnTo>
                <a:lnTo>
                  <a:pt x="31447" y="258763"/>
                </a:lnTo>
                <a:close/>
                <a:moveTo>
                  <a:pt x="247030" y="242888"/>
                </a:moveTo>
                <a:cubicBezTo>
                  <a:pt x="252428" y="244855"/>
                  <a:pt x="252428" y="244855"/>
                  <a:pt x="252428" y="244855"/>
                </a:cubicBezTo>
                <a:cubicBezTo>
                  <a:pt x="252110" y="246495"/>
                  <a:pt x="252110" y="246495"/>
                  <a:pt x="252110" y="246495"/>
                </a:cubicBezTo>
                <a:cubicBezTo>
                  <a:pt x="249253" y="246495"/>
                  <a:pt x="247030" y="248134"/>
                  <a:pt x="245760" y="250757"/>
                </a:cubicBezTo>
                <a:cubicBezTo>
                  <a:pt x="243855" y="255019"/>
                  <a:pt x="247030" y="258625"/>
                  <a:pt x="250840" y="261576"/>
                </a:cubicBezTo>
                <a:cubicBezTo>
                  <a:pt x="254651" y="264527"/>
                  <a:pt x="262588" y="263543"/>
                  <a:pt x="264811" y="258953"/>
                </a:cubicBezTo>
                <a:cubicBezTo>
                  <a:pt x="266081" y="256003"/>
                  <a:pt x="265446" y="251740"/>
                  <a:pt x="262588" y="248790"/>
                </a:cubicBezTo>
                <a:cubicBezTo>
                  <a:pt x="263541" y="247806"/>
                  <a:pt x="263541" y="247806"/>
                  <a:pt x="263541" y="247806"/>
                </a:cubicBezTo>
                <a:cubicBezTo>
                  <a:pt x="268621" y="250101"/>
                  <a:pt x="268621" y="250101"/>
                  <a:pt x="268621" y="250101"/>
                </a:cubicBezTo>
                <a:cubicBezTo>
                  <a:pt x="269573" y="254363"/>
                  <a:pt x="269256" y="257314"/>
                  <a:pt x="267668" y="261248"/>
                </a:cubicBezTo>
                <a:cubicBezTo>
                  <a:pt x="264176" y="268133"/>
                  <a:pt x="258778" y="273051"/>
                  <a:pt x="248935" y="268789"/>
                </a:cubicBezTo>
                <a:cubicBezTo>
                  <a:pt x="239410" y="264527"/>
                  <a:pt x="240680" y="256330"/>
                  <a:pt x="243855" y="248790"/>
                </a:cubicBezTo>
                <a:cubicBezTo>
                  <a:pt x="244808" y="246167"/>
                  <a:pt x="245760" y="245183"/>
                  <a:pt x="247030" y="242888"/>
                </a:cubicBezTo>
                <a:close/>
                <a:moveTo>
                  <a:pt x="158446" y="239713"/>
                </a:moveTo>
                <a:lnTo>
                  <a:pt x="158446" y="280988"/>
                </a:lnTo>
                <a:cubicBezTo>
                  <a:pt x="164915" y="269380"/>
                  <a:pt x="172000" y="255191"/>
                  <a:pt x="179084" y="239713"/>
                </a:cubicBezTo>
                <a:cubicBezTo>
                  <a:pt x="158446" y="239713"/>
                  <a:pt x="158446" y="239713"/>
                  <a:pt x="158446" y="239713"/>
                </a:cubicBezTo>
                <a:close/>
                <a:moveTo>
                  <a:pt x="94946" y="239713"/>
                </a:moveTo>
                <a:cubicBezTo>
                  <a:pt x="102244" y="255191"/>
                  <a:pt x="109873" y="269380"/>
                  <a:pt x="117171" y="280988"/>
                </a:cubicBezTo>
                <a:cubicBezTo>
                  <a:pt x="117171" y="239713"/>
                  <a:pt x="117171" y="239713"/>
                  <a:pt x="117171" y="239713"/>
                </a:cubicBezTo>
                <a:cubicBezTo>
                  <a:pt x="94946" y="239713"/>
                  <a:pt x="94946" y="239713"/>
                  <a:pt x="94946" y="239713"/>
                </a:cubicBezTo>
                <a:close/>
                <a:moveTo>
                  <a:pt x="13217" y="233399"/>
                </a:moveTo>
                <a:cubicBezTo>
                  <a:pt x="23824" y="230188"/>
                  <a:pt x="28133" y="236610"/>
                  <a:pt x="30453" y="244636"/>
                </a:cubicBezTo>
                <a:cubicBezTo>
                  <a:pt x="31116" y="246884"/>
                  <a:pt x="31116" y="248489"/>
                  <a:pt x="31448" y="250737"/>
                </a:cubicBezTo>
                <a:cubicBezTo>
                  <a:pt x="25813" y="252342"/>
                  <a:pt x="25813" y="252342"/>
                  <a:pt x="25813" y="252342"/>
                </a:cubicBezTo>
                <a:cubicBezTo>
                  <a:pt x="25150" y="251379"/>
                  <a:pt x="25150" y="251379"/>
                  <a:pt x="25150" y="251379"/>
                </a:cubicBezTo>
                <a:cubicBezTo>
                  <a:pt x="27139" y="249452"/>
                  <a:pt x="28133" y="246563"/>
                  <a:pt x="27139" y="243673"/>
                </a:cubicBezTo>
                <a:cubicBezTo>
                  <a:pt x="26144" y="239499"/>
                  <a:pt x="21172" y="237252"/>
                  <a:pt x="17195" y="238857"/>
                </a:cubicBezTo>
                <a:cubicBezTo>
                  <a:pt x="20178" y="251058"/>
                  <a:pt x="20178" y="251058"/>
                  <a:pt x="20178" y="251058"/>
                </a:cubicBezTo>
                <a:cubicBezTo>
                  <a:pt x="22167" y="252021"/>
                  <a:pt x="22167" y="252021"/>
                  <a:pt x="22167" y="252021"/>
                </a:cubicBezTo>
                <a:cubicBezTo>
                  <a:pt x="22830" y="253305"/>
                  <a:pt x="22830" y="253305"/>
                  <a:pt x="22830" y="253305"/>
                </a:cubicBezTo>
                <a:cubicBezTo>
                  <a:pt x="16863" y="254910"/>
                  <a:pt x="16863" y="254910"/>
                  <a:pt x="16863" y="254910"/>
                </a:cubicBezTo>
                <a:cubicBezTo>
                  <a:pt x="16201" y="253626"/>
                  <a:pt x="16201" y="253626"/>
                  <a:pt x="16201" y="253626"/>
                </a:cubicBezTo>
                <a:cubicBezTo>
                  <a:pt x="17195" y="252342"/>
                  <a:pt x="17195" y="252342"/>
                  <a:pt x="17195" y="252342"/>
                </a:cubicBezTo>
                <a:cubicBezTo>
                  <a:pt x="13880" y="239820"/>
                  <a:pt x="13880" y="239820"/>
                  <a:pt x="13880" y="239820"/>
                </a:cubicBezTo>
                <a:cubicBezTo>
                  <a:pt x="8908" y="240141"/>
                  <a:pt x="5262" y="244957"/>
                  <a:pt x="6257" y="249773"/>
                </a:cubicBezTo>
                <a:cubicBezTo>
                  <a:pt x="7251" y="252663"/>
                  <a:pt x="10897" y="256195"/>
                  <a:pt x="14875" y="256516"/>
                </a:cubicBezTo>
                <a:cubicBezTo>
                  <a:pt x="14875" y="257479"/>
                  <a:pt x="14875" y="257479"/>
                  <a:pt x="14875" y="257479"/>
                </a:cubicBezTo>
                <a:cubicBezTo>
                  <a:pt x="8908" y="258763"/>
                  <a:pt x="8908" y="258763"/>
                  <a:pt x="8908" y="258763"/>
                </a:cubicBezTo>
                <a:cubicBezTo>
                  <a:pt x="5594" y="256516"/>
                  <a:pt x="4268" y="254268"/>
                  <a:pt x="3274" y="250415"/>
                </a:cubicBezTo>
                <a:cubicBezTo>
                  <a:pt x="1285" y="243031"/>
                  <a:pt x="3274" y="235967"/>
                  <a:pt x="13217" y="233399"/>
                </a:cubicBezTo>
                <a:close/>
                <a:moveTo>
                  <a:pt x="247348" y="231775"/>
                </a:moveTo>
                <a:lnTo>
                  <a:pt x="248935" y="231775"/>
                </a:lnTo>
                <a:lnTo>
                  <a:pt x="248935" y="233363"/>
                </a:lnTo>
                <a:lnTo>
                  <a:pt x="271161" y="236538"/>
                </a:lnTo>
                <a:lnTo>
                  <a:pt x="272748" y="234950"/>
                </a:lnTo>
                <a:lnTo>
                  <a:pt x="271161" y="244475"/>
                </a:lnTo>
                <a:lnTo>
                  <a:pt x="269573" y="244475"/>
                </a:lnTo>
                <a:lnTo>
                  <a:pt x="269573" y="241300"/>
                </a:lnTo>
                <a:lnTo>
                  <a:pt x="248935" y="238125"/>
                </a:lnTo>
                <a:lnTo>
                  <a:pt x="247348" y="239713"/>
                </a:lnTo>
                <a:lnTo>
                  <a:pt x="245760" y="239713"/>
                </a:lnTo>
                <a:close/>
                <a:moveTo>
                  <a:pt x="3170" y="209550"/>
                </a:moveTo>
                <a:cubicBezTo>
                  <a:pt x="3170" y="209550"/>
                  <a:pt x="2872" y="210524"/>
                  <a:pt x="3170" y="214746"/>
                </a:cubicBezTo>
                <a:cubicBezTo>
                  <a:pt x="3468" y="218643"/>
                  <a:pt x="8230" y="223838"/>
                  <a:pt x="13588" y="223514"/>
                </a:cubicBezTo>
                <a:cubicBezTo>
                  <a:pt x="17457" y="223189"/>
                  <a:pt x="21029" y="219292"/>
                  <a:pt x="21327" y="216045"/>
                </a:cubicBezTo>
                <a:cubicBezTo>
                  <a:pt x="21922" y="213772"/>
                  <a:pt x="21922" y="212473"/>
                  <a:pt x="21922" y="210200"/>
                </a:cubicBezTo>
                <a:cubicBezTo>
                  <a:pt x="21922" y="210200"/>
                  <a:pt x="21922" y="210200"/>
                  <a:pt x="3170" y="209550"/>
                </a:cubicBezTo>
                <a:close/>
                <a:moveTo>
                  <a:pt x="11" y="201613"/>
                </a:moveTo>
                <a:cubicBezTo>
                  <a:pt x="11" y="201613"/>
                  <a:pt x="11" y="201613"/>
                  <a:pt x="1580" y="201613"/>
                </a:cubicBezTo>
                <a:cubicBezTo>
                  <a:pt x="1580" y="201613"/>
                  <a:pt x="1580" y="201613"/>
                  <a:pt x="2835" y="203541"/>
                </a:cubicBezTo>
                <a:cubicBezTo>
                  <a:pt x="2835" y="203541"/>
                  <a:pt x="2835" y="203541"/>
                  <a:pt x="24175" y="203862"/>
                </a:cubicBezTo>
                <a:cubicBezTo>
                  <a:pt x="24175" y="203862"/>
                  <a:pt x="24175" y="203862"/>
                  <a:pt x="25116" y="202256"/>
                </a:cubicBezTo>
                <a:lnTo>
                  <a:pt x="26685" y="202256"/>
                </a:lnTo>
                <a:cubicBezTo>
                  <a:pt x="26685" y="202256"/>
                  <a:pt x="26685" y="202256"/>
                  <a:pt x="26058" y="213822"/>
                </a:cubicBezTo>
                <a:cubicBezTo>
                  <a:pt x="25430" y="220569"/>
                  <a:pt x="21664" y="227959"/>
                  <a:pt x="14133" y="228601"/>
                </a:cubicBezTo>
                <a:cubicBezTo>
                  <a:pt x="5974" y="228601"/>
                  <a:pt x="-303" y="221212"/>
                  <a:pt x="11" y="215107"/>
                </a:cubicBezTo>
                <a:cubicBezTo>
                  <a:pt x="11" y="215107"/>
                  <a:pt x="11" y="215107"/>
                  <a:pt x="11" y="201613"/>
                </a:cubicBezTo>
                <a:close/>
                <a:moveTo>
                  <a:pt x="247347" y="200025"/>
                </a:moveTo>
                <a:cubicBezTo>
                  <a:pt x="253862" y="204374"/>
                  <a:pt x="253862" y="204374"/>
                  <a:pt x="253862" y="204374"/>
                </a:cubicBezTo>
                <a:cubicBezTo>
                  <a:pt x="253241" y="204374"/>
                  <a:pt x="252621" y="204684"/>
                  <a:pt x="252311" y="204995"/>
                </a:cubicBezTo>
                <a:cubicBezTo>
                  <a:pt x="251380" y="205616"/>
                  <a:pt x="251380" y="208722"/>
                  <a:pt x="251380" y="213070"/>
                </a:cubicBezTo>
                <a:cubicBezTo>
                  <a:pt x="272784" y="212760"/>
                  <a:pt x="272784" y="212760"/>
                  <a:pt x="272784" y="212760"/>
                </a:cubicBezTo>
                <a:cubicBezTo>
                  <a:pt x="273094" y="211828"/>
                  <a:pt x="273094" y="211828"/>
                  <a:pt x="273094" y="211828"/>
                </a:cubicBezTo>
                <a:cubicBezTo>
                  <a:pt x="274335" y="211828"/>
                  <a:pt x="274335" y="211828"/>
                  <a:pt x="274335" y="211828"/>
                </a:cubicBezTo>
                <a:cubicBezTo>
                  <a:pt x="274335" y="219593"/>
                  <a:pt x="274335" y="219593"/>
                  <a:pt x="274335" y="219593"/>
                </a:cubicBezTo>
                <a:cubicBezTo>
                  <a:pt x="273715" y="219593"/>
                  <a:pt x="273715" y="219593"/>
                  <a:pt x="273715" y="219593"/>
                </a:cubicBezTo>
                <a:cubicBezTo>
                  <a:pt x="272784" y="217729"/>
                  <a:pt x="272784" y="217729"/>
                  <a:pt x="272784" y="217729"/>
                </a:cubicBezTo>
                <a:cubicBezTo>
                  <a:pt x="251690" y="218040"/>
                  <a:pt x="251690" y="218040"/>
                  <a:pt x="251690" y="218040"/>
                </a:cubicBezTo>
                <a:cubicBezTo>
                  <a:pt x="251690" y="220214"/>
                  <a:pt x="251380" y="223631"/>
                  <a:pt x="252000" y="224252"/>
                </a:cubicBezTo>
                <a:cubicBezTo>
                  <a:pt x="252000" y="224562"/>
                  <a:pt x="252621" y="224873"/>
                  <a:pt x="253241" y="224873"/>
                </a:cubicBezTo>
                <a:cubicBezTo>
                  <a:pt x="247657" y="228600"/>
                  <a:pt x="247657" y="228600"/>
                  <a:pt x="247657" y="228600"/>
                </a:cubicBezTo>
                <a:lnTo>
                  <a:pt x="248588" y="224873"/>
                </a:lnTo>
                <a:cubicBezTo>
                  <a:pt x="248898" y="205305"/>
                  <a:pt x="248898" y="205305"/>
                  <a:pt x="248898" y="205305"/>
                </a:cubicBezTo>
                <a:cubicBezTo>
                  <a:pt x="247347" y="200025"/>
                  <a:pt x="247347" y="200025"/>
                  <a:pt x="247347" y="200025"/>
                </a:cubicBezTo>
                <a:close/>
                <a:moveTo>
                  <a:pt x="12926" y="192844"/>
                </a:moveTo>
                <a:cubicBezTo>
                  <a:pt x="14136" y="192088"/>
                  <a:pt x="15950" y="192466"/>
                  <a:pt x="16555" y="193978"/>
                </a:cubicBezTo>
                <a:cubicBezTo>
                  <a:pt x="17160" y="195868"/>
                  <a:pt x="16555" y="197758"/>
                  <a:pt x="15043" y="199270"/>
                </a:cubicBezTo>
                <a:cubicBezTo>
                  <a:pt x="13834" y="200026"/>
                  <a:pt x="12019" y="199270"/>
                  <a:pt x="11415" y="197380"/>
                </a:cubicBezTo>
                <a:cubicBezTo>
                  <a:pt x="10810" y="195490"/>
                  <a:pt x="11415" y="193600"/>
                  <a:pt x="12926" y="192844"/>
                </a:cubicBezTo>
                <a:close/>
                <a:moveTo>
                  <a:pt x="158446" y="177800"/>
                </a:moveTo>
                <a:lnTo>
                  <a:pt x="158446" y="200025"/>
                </a:lnTo>
                <a:cubicBezTo>
                  <a:pt x="195747" y="200025"/>
                  <a:pt x="195747" y="200025"/>
                  <a:pt x="195747" y="200025"/>
                </a:cubicBezTo>
                <a:cubicBezTo>
                  <a:pt x="198544" y="192507"/>
                  <a:pt x="200720" y="184990"/>
                  <a:pt x="202896" y="177800"/>
                </a:cubicBezTo>
                <a:cubicBezTo>
                  <a:pt x="158446" y="177800"/>
                  <a:pt x="158446" y="177800"/>
                  <a:pt x="158446" y="177800"/>
                </a:cubicBezTo>
                <a:close/>
                <a:moveTo>
                  <a:pt x="125369" y="177800"/>
                </a:moveTo>
                <a:cubicBezTo>
                  <a:pt x="125369" y="208990"/>
                  <a:pt x="125369" y="208990"/>
                  <a:pt x="125369" y="208990"/>
                </a:cubicBezTo>
                <a:cubicBezTo>
                  <a:pt x="82246" y="208990"/>
                  <a:pt x="82246" y="208990"/>
                  <a:pt x="82246" y="208990"/>
                </a:cubicBezTo>
                <a:cubicBezTo>
                  <a:pt x="82875" y="209945"/>
                  <a:pt x="83190" y="211218"/>
                  <a:pt x="83820" y="212491"/>
                </a:cubicBezTo>
                <a:cubicBezTo>
                  <a:pt x="86023" y="218538"/>
                  <a:pt x="88541" y="224585"/>
                  <a:pt x="91374" y="230632"/>
                </a:cubicBezTo>
                <a:cubicBezTo>
                  <a:pt x="120962" y="230632"/>
                  <a:pt x="120962" y="230632"/>
                  <a:pt x="120962" y="230632"/>
                </a:cubicBezTo>
                <a:cubicBezTo>
                  <a:pt x="125369" y="230632"/>
                  <a:pt x="125369" y="230632"/>
                  <a:pt x="125369" y="230632"/>
                </a:cubicBezTo>
                <a:cubicBezTo>
                  <a:pt x="125369" y="295559"/>
                  <a:pt x="125369" y="295559"/>
                  <a:pt x="125369" y="295559"/>
                </a:cubicBezTo>
                <a:cubicBezTo>
                  <a:pt x="128831" y="300333"/>
                  <a:pt x="131664" y="304471"/>
                  <a:pt x="134182" y="307017"/>
                </a:cubicBezTo>
                <a:cubicBezTo>
                  <a:pt x="135127" y="307972"/>
                  <a:pt x="136071" y="308927"/>
                  <a:pt x="136700" y="309563"/>
                </a:cubicBezTo>
                <a:cubicBezTo>
                  <a:pt x="137645" y="308927"/>
                  <a:pt x="138589" y="307972"/>
                  <a:pt x="139219" y="307017"/>
                </a:cubicBezTo>
                <a:cubicBezTo>
                  <a:pt x="141737" y="304471"/>
                  <a:pt x="144884" y="300333"/>
                  <a:pt x="148347" y="295559"/>
                </a:cubicBezTo>
                <a:cubicBezTo>
                  <a:pt x="148347" y="230632"/>
                  <a:pt x="148347" y="230632"/>
                  <a:pt x="148347" y="230632"/>
                </a:cubicBezTo>
                <a:cubicBezTo>
                  <a:pt x="152753" y="230632"/>
                  <a:pt x="152753" y="230632"/>
                  <a:pt x="152753" y="230632"/>
                </a:cubicBezTo>
                <a:cubicBezTo>
                  <a:pt x="182656" y="230632"/>
                  <a:pt x="182656" y="230632"/>
                  <a:pt x="182656" y="230632"/>
                </a:cubicBezTo>
                <a:cubicBezTo>
                  <a:pt x="185489" y="224585"/>
                  <a:pt x="188007" y="218538"/>
                  <a:pt x="190525" y="212491"/>
                </a:cubicBezTo>
                <a:cubicBezTo>
                  <a:pt x="190840" y="211218"/>
                  <a:pt x="191469" y="209945"/>
                  <a:pt x="191784" y="208990"/>
                </a:cubicBezTo>
                <a:cubicBezTo>
                  <a:pt x="148347" y="208990"/>
                  <a:pt x="148347" y="208990"/>
                  <a:pt x="148347" y="208990"/>
                </a:cubicBezTo>
                <a:lnTo>
                  <a:pt x="148347" y="177800"/>
                </a:lnTo>
                <a:cubicBezTo>
                  <a:pt x="136700" y="177800"/>
                  <a:pt x="136700" y="177800"/>
                  <a:pt x="136700" y="177800"/>
                </a:cubicBezTo>
                <a:cubicBezTo>
                  <a:pt x="125369" y="177800"/>
                  <a:pt x="125369" y="177800"/>
                  <a:pt x="125369" y="177800"/>
                </a:cubicBezTo>
                <a:close/>
                <a:moveTo>
                  <a:pt x="71134" y="177800"/>
                </a:moveTo>
                <a:cubicBezTo>
                  <a:pt x="73079" y="184990"/>
                  <a:pt x="75673" y="192507"/>
                  <a:pt x="78266" y="200025"/>
                </a:cubicBezTo>
                <a:cubicBezTo>
                  <a:pt x="117172" y="200025"/>
                  <a:pt x="117172" y="200025"/>
                  <a:pt x="117172" y="200025"/>
                </a:cubicBezTo>
                <a:lnTo>
                  <a:pt x="117172" y="177800"/>
                </a:lnTo>
                <a:cubicBezTo>
                  <a:pt x="71134" y="177800"/>
                  <a:pt x="71134" y="177800"/>
                  <a:pt x="71134" y="177800"/>
                </a:cubicBezTo>
                <a:close/>
                <a:moveTo>
                  <a:pt x="265125" y="173038"/>
                </a:moveTo>
                <a:cubicBezTo>
                  <a:pt x="268439" y="175607"/>
                  <a:pt x="270097" y="177854"/>
                  <a:pt x="271091" y="181707"/>
                </a:cubicBezTo>
                <a:cubicBezTo>
                  <a:pt x="272748" y="189092"/>
                  <a:pt x="270759" y="196155"/>
                  <a:pt x="260816" y="198724"/>
                </a:cubicBezTo>
                <a:cubicBezTo>
                  <a:pt x="250540" y="201613"/>
                  <a:pt x="245900" y="195192"/>
                  <a:pt x="243911" y="187486"/>
                </a:cubicBezTo>
                <a:cubicBezTo>
                  <a:pt x="243248" y="184918"/>
                  <a:pt x="243248" y="183312"/>
                  <a:pt x="242585" y="180744"/>
                </a:cubicBezTo>
                <a:cubicBezTo>
                  <a:pt x="248220" y="179460"/>
                  <a:pt x="248220" y="179460"/>
                  <a:pt x="248220" y="179460"/>
                </a:cubicBezTo>
                <a:cubicBezTo>
                  <a:pt x="249214" y="180423"/>
                  <a:pt x="249214" y="180423"/>
                  <a:pt x="249214" y="180423"/>
                </a:cubicBezTo>
                <a:cubicBezTo>
                  <a:pt x="246894" y="182349"/>
                  <a:pt x="246231" y="185239"/>
                  <a:pt x="246894" y="188128"/>
                </a:cubicBezTo>
                <a:cubicBezTo>
                  <a:pt x="247889" y="192302"/>
                  <a:pt x="252861" y="194871"/>
                  <a:pt x="257170" y="193265"/>
                </a:cubicBezTo>
                <a:cubicBezTo>
                  <a:pt x="254186" y="180744"/>
                  <a:pt x="254186" y="180744"/>
                  <a:pt x="254186" y="180744"/>
                </a:cubicBezTo>
                <a:cubicBezTo>
                  <a:pt x="251866" y="179781"/>
                  <a:pt x="251866" y="179781"/>
                  <a:pt x="251866" y="179781"/>
                </a:cubicBezTo>
                <a:cubicBezTo>
                  <a:pt x="251535" y="178496"/>
                  <a:pt x="251535" y="178496"/>
                  <a:pt x="251535" y="178496"/>
                </a:cubicBezTo>
                <a:cubicBezTo>
                  <a:pt x="257501" y="176891"/>
                  <a:pt x="257501" y="176891"/>
                  <a:pt x="257501" y="176891"/>
                </a:cubicBezTo>
                <a:cubicBezTo>
                  <a:pt x="257832" y="177854"/>
                  <a:pt x="257832" y="177854"/>
                  <a:pt x="257832" y="177854"/>
                </a:cubicBezTo>
                <a:cubicBezTo>
                  <a:pt x="256838" y="179460"/>
                  <a:pt x="256838" y="179460"/>
                  <a:pt x="256838" y="179460"/>
                </a:cubicBezTo>
                <a:cubicBezTo>
                  <a:pt x="260153" y="192302"/>
                  <a:pt x="260153" y="192302"/>
                  <a:pt x="260153" y="192302"/>
                </a:cubicBezTo>
                <a:cubicBezTo>
                  <a:pt x="265125" y="191981"/>
                  <a:pt x="268771" y="186844"/>
                  <a:pt x="267776" y="182349"/>
                </a:cubicBezTo>
                <a:cubicBezTo>
                  <a:pt x="267113" y="179139"/>
                  <a:pt x="263467" y="175928"/>
                  <a:pt x="259158" y="175286"/>
                </a:cubicBezTo>
                <a:cubicBezTo>
                  <a:pt x="259158" y="174323"/>
                  <a:pt x="259158" y="174323"/>
                  <a:pt x="259158" y="174323"/>
                </a:cubicBezTo>
                <a:cubicBezTo>
                  <a:pt x="265125" y="173038"/>
                  <a:pt x="265125" y="173038"/>
                  <a:pt x="265125" y="173038"/>
                </a:cubicBezTo>
                <a:close/>
                <a:moveTo>
                  <a:pt x="10809" y="160338"/>
                </a:moveTo>
                <a:lnTo>
                  <a:pt x="12397" y="160338"/>
                </a:lnTo>
                <a:lnTo>
                  <a:pt x="12397" y="161926"/>
                </a:lnTo>
                <a:lnTo>
                  <a:pt x="31447" y="169863"/>
                </a:lnTo>
                <a:lnTo>
                  <a:pt x="33034" y="169863"/>
                </a:lnTo>
                <a:lnTo>
                  <a:pt x="34622" y="169863"/>
                </a:lnTo>
                <a:lnTo>
                  <a:pt x="33034" y="174626"/>
                </a:lnTo>
                <a:lnTo>
                  <a:pt x="12397" y="182564"/>
                </a:lnTo>
                <a:lnTo>
                  <a:pt x="26684" y="185739"/>
                </a:lnTo>
                <a:lnTo>
                  <a:pt x="28272" y="184151"/>
                </a:lnTo>
                <a:lnTo>
                  <a:pt x="28272" y="185739"/>
                </a:lnTo>
                <a:lnTo>
                  <a:pt x="26684" y="190501"/>
                </a:lnTo>
                <a:lnTo>
                  <a:pt x="25097" y="188914"/>
                </a:lnTo>
                <a:lnTo>
                  <a:pt x="2872" y="184151"/>
                </a:lnTo>
                <a:lnTo>
                  <a:pt x="4459" y="180976"/>
                </a:lnTo>
                <a:lnTo>
                  <a:pt x="25097" y="171451"/>
                </a:lnTo>
                <a:lnTo>
                  <a:pt x="12397" y="166688"/>
                </a:lnTo>
                <a:lnTo>
                  <a:pt x="10809" y="168276"/>
                </a:lnTo>
                <a:lnTo>
                  <a:pt x="9222" y="166688"/>
                </a:lnTo>
                <a:close/>
                <a:moveTo>
                  <a:pt x="140984" y="157163"/>
                </a:moveTo>
                <a:lnTo>
                  <a:pt x="140984" y="168276"/>
                </a:lnTo>
                <a:lnTo>
                  <a:pt x="148922" y="168276"/>
                </a:lnTo>
                <a:close/>
                <a:moveTo>
                  <a:pt x="133047" y="157163"/>
                </a:moveTo>
                <a:lnTo>
                  <a:pt x="125109" y="168276"/>
                </a:lnTo>
                <a:lnTo>
                  <a:pt x="133047" y="168276"/>
                </a:lnTo>
                <a:close/>
                <a:moveTo>
                  <a:pt x="243426" y="155576"/>
                </a:moveTo>
                <a:cubicBezTo>
                  <a:pt x="236235" y="157163"/>
                  <a:pt x="237947" y="164783"/>
                  <a:pt x="240344" y="169863"/>
                </a:cubicBezTo>
                <a:lnTo>
                  <a:pt x="253698" y="163513"/>
                </a:lnTo>
                <a:cubicBezTo>
                  <a:pt x="253013" y="159386"/>
                  <a:pt x="249589" y="153988"/>
                  <a:pt x="243426" y="155576"/>
                </a:cubicBezTo>
                <a:close/>
                <a:moveTo>
                  <a:pt x="150509" y="153988"/>
                </a:moveTo>
                <a:lnTo>
                  <a:pt x="160034" y="168276"/>
                </a:lnTo>
                <a:lnTo>
                  <a:pt x="182259" y="168276"/>
                </a:lnTo>
                <a:close/>
                <a:moveTo>
                  <a:pt x="123521" y="153988"/>
                </a:moveTo>
                <a:lnTo>
                  <a:pt x="91771" y="168276"/>
                </a:lnTo>
                <a:lnTo>
                  <a:pt x="113996" y="168276"/>
                </a:lnTo>
                <a:close/>
                <a:moveTo>
                  <a:pt x="17159" y="147638"/>
                </a:moveTo>
                <a:lnTo>
                  <a:pt x="17159" y="149226"/>
                </a:lnTo>
                <a:lnTo>
                  <a:pt x="18747" y="150813"/>
                </a:lnTo>
                <a:lnTo>
                  <a:pt x="36210" y="160339"/>
                </a:lnTo>
                <a:lnTo>
                  <a:pt x="37797" y="158751"/>
                </a:lnTo>
                <a:lnTo>
                  <a:pt x="39385" y="160339"/>
                </a:lnTo>
                <a:lnTo>
                  <a:pt x="36210" y="168276"/>
                </a:lnTo>
                <a:lnTo>
                  <a:pt x="34622" y="166689"/>
                </a:lnTo>
                <a:lnTo>
                  <a:pt x="34622" y="165101"/>
                </a:lnTo>
                <a:lnTo>
                  <a:pt x="15572" y="155576"/>
                </a:lnTo>
                <a:lnTo>
                  <a:pt x="13984" y="157163"/>
                </a:lnTo>
                <a:lnTo>
                  <a:pt x="12397" y="157163"/>
                </a:lnTo>
                <a:close/>
                <a:moveTo>
                  <a:pt x="155271" y="146050"/>
                </a:moveTo>
                <a:lnTo>
                  <a:pt x="205733" y="168275"/>
                </a:lnTo>
                <a:cubicBezTo>
                  <a:pt x="207011" y="163336"/>
                  <a:pt x="208288" y="158706"/>
                  <a:pt x="209246" y="154075"/>
                </a:cubicBezTo>
                <a:cubicBezTo>
                  <a:pt x="198707" y="152532"/>
                  <a:pt x="173156" y="148519"/>
                  <a:pt x="155271" y="146050"/>
                </a:cubicBezTo>
                <a:close/>
                <a:moveTo>
                  <a:pt x="118759" y="146050"/>
                </a:moveTo>
                <a:cubicBezTo>
                  <a:pt x="100874" y="148519"/>
                  <a:pt x="75323" y="152532"/>
                  <a:pt x="64784" y="154075"/>
                </a:cubicBezTo>
                <a:cubicBezTo>
                  <a:pt x="65742" y="158706"/>
                  <a:pt x="67019" y="163336"/>
                  <a:pt x="68297" y="168275"/>
                </a:cubicBezTo>
                <a:cubicBezTo>
                  <a:pt x="118759" y="146050"/>
                  <a:pt x="118759" y="146050"/>
                  <a:pt x="118759" y="146050"/>
                </a:cubicBezTo>
                <a:close/>
                <a:moveTo>
                  <a:pt x="251158" y="141288"/>
                </a:moveTo>
                <a:cubicBezTo>
                  <a:pt x="254333" y="144146"/>
                  <a:pt x="255603" y="145098"/>
                  <a:pt x="256238" y="149226"/>
                </a:cubicBezTo>
                <a:cubicBezTo>
                  <a:pt x="256873" y="152083"/>
                  <a:pt x="255603" y="157481"/>
                  <a:pt x="255603" y="162243"/>
                </a:cubicBezTo>
                <a:cubicBezTo>
                  <a:pt x="255603" y="162243"/>
                  <a:pt x="255603" y="162243"/>
                  <a:pt x="261953" y="159068"/>
                </a:cubicBezTo>
                <a:lnTo>
                  <a:pt x="264810" y="164783"/>
                </a:lnTo>
                <a:cubicBezTo>
                  <a:pt x="264810" y="164783"/>
                  <a:pt x="264810" y="164783"/>
                  <a:pt x="263858" y="165101"/>
                </a:cubicBezTo>
                <a:cubicBezTo>
                  <a:pt x="263858" y="165101"/>
                  <a:pt x="263858" y="165101"/>
                  <a:pt x="262270" y="164148"/>
                </a:cubicBezTo>
                <a:cubicBezTo>
                  <a:pt x="262270" y="164148"/>
                  <a:pt x="262270" y="164148"/>
                  <a:pt x="243220" y="173991"/>
                </a:cubicBezTo>
                <a:cubicBezTo>
                  <a:pt x="243220" y="173991"/>
                  <a:pt x="243220" y="173991"/>
                  <a:pt x="242903" y="175261"/>
                </a:cubicBezTo>
                <a:cubicBezTo>
                  <a:pt x="242903" y="175261"/>
                  <a:pt x="242903" y="175261"/>
                  <a:pt x="240998" y="176213"/>
                </a:cubicBezTo>
                <a:cubicBezTo>
                  <a:pt x="240998" y="176213"/>
                  <a:pt x="240998" y="176213"/>
                  <a:pt x="235600" y="163831"/>
                </a:cubicBezTo>
                <a:cubicBezTo>
                  <a:pt x="233060" y="158751"/>
                  <a:pt x="236235" y="153036"/>
                  <a:pt x="241633" y="151448"/>
                </a:cubicBezTo>
                <a:cubicBezTo>
                  <a:pt x="246078" y="150178"/>
                  <a:pt x="250205" y="151766"/>
                  <a:pt x="251793" y="155258"/>
                </a:cubicBezTo>
                <a:cubicBezTo>
                  <a:pt x="252745" y="151766"/>
                  <a:pt x="252745" y="149543"/>
                  <a:pt x="252110" y="146051"/>
                </a:cubicBezTo>
                <a:cubicBezTo>
                  <a:pt x="251475" y="143828"/>
                  <a:pt x="251158" y="143828"/>
                  <a:pt x="250205" y="142241"/>
                </a:cubicBezTo>
                <a:cubicBezTo>
                  <a:pt x="250205" y="142241"/>
                  <a:pt x="250205" y="142241"/>
                  <a:pt x="251158" y="141288"/>
                </a:cubicBezTo>
                <a:close/>
                <a:moveTo>
                  <a:pt x="60660" y="107950"/>
                </a:moveTo>
                <a:cubicBezTo>
                  <a:pt x="60340" y="110845"/>
                  <a:pt x="60021" y="113740"/>
                  <a:pt x="60021" y="116956"/>
                </a:cubicBezTo>
                <a:cubicBezTo>
                  <a:pt x="60021" y="125319"/>
                  <a:pt x="60979" y="134647"/>
                  <a:pt x="62577" y="144940"/>
                </a:cubicBezTo>
                <a:cubicBezTo>
                  <a:pt x="122319" y="135612"/>
                  <a:pt x="122319" y="135612"/>
                  <a:pt x="122319" y="135612"/>
                </a:cubicBezTo>
                <a:cubicBezTo>
                  <a:pt x="121680" y="137220"/>
                  <a:pt x="121041" y="139472"/>
                  <a:pt x="121041" y="141402"/>
                </a:cubicBezTo>
                <a:cubicBezTo>
                  <a:pt x="121041" y="150086"/>
                  <a:pt x="127750" y="157163"/>
                  <a:pt x="136376" y="157163"/>
                </a:cubicBezTo>
                <a:cubicBezTo>
                  <a:pt x="136376" y="157163"/>
                  <a:pt x="136696" y="157163"/>
                  <a:pt x="136696" y="157163"/>
                </a:cubicBezTo>
                <a:cubicBezTo>
                  <a:pt x="137015" y="157163"/>
                  <a:pt x="137015" y="157163"/>
                  <a:pt x="137335" y="157163"/>
                </a:cubicBezTo>
                <a:cubicBezTo>
                  <a:pt x="145961" y="157163"/>
                  <a:pt x="152670" y="150086"/>
                  <a:pt x="152670" y="141402"/>
                </a:cubicBezTo>
                <a:cubicBezTo>
                  <a:pt x="152670" y="139472"/>
                  <a:pt x="152350" y="137220"/>
                  <a:pt x="151711" y="135612"/>
                </a:cubicBezTo>
                <a:cubicBezTo>
                  <a:pt x="211453" y="144940"/>
                  <a:pt x="211453" y="144940"/>
                  <a:pt x="211453" y="144940"/>
                </a:cubicBezTo>
                <a:cubicBezTo>
                  <a:pt x="213051" y="134647"/>
                  <a:pt x="214009" y="125319"/>
                  <a:pt x="214009" y="116956"/>
                </a:cubicBezTo>
                <a:cubicBezTo>
                  <a:pt x="214009" y="113740"/>
                  <a:pt x="214009" y="110845"/>
                  <a:pt x="213690" y="107950"/>
                </a:cubicBezTo>
                <a:cubicBezTo>
                  <a:pt x="177269" y="107950"/>
                  <a:pt x="177269" y="107950"/>
                  <a:pt x="177269" y="107950"/>
                </a:cubicBezTo>
                <a:cubicBezTo>
                  <a:pt x="167685" y="107950"/>
                  <a:pt x="166727" y="109236"/>
                  <a:pt x="166407" y="109558"/>
                </a:cubicBezTo>
                <a:cubicBezTo>
                  <a:pt x="165449" y="110201"/>
                  <a:pt x="165449" y="111810"/>
                  <a:pt x="166407" y="112453"/>
                </a:cubicBezTo>
                <a:cubicBezTo>
                  <a:pt x="168643" y="113740"/>
                  <a:pt x="171838" y="115348"/>
                  <a:pt x="171838" y="120173"/>
                </a:cubicBezTo>
                <a:cubicBezTo>
                  <a:pt x="171838" y="120494"/>
                  <a:pt x="171838" y="120494"/>
                  <a:pt x="171838" y="120494"/>
                </a:cubicBezTo>
                <a:cubicBezTo>
                  <a:pt x="171838" y="124354"/>
                  <a:pt x="168324" y="125962"/>
                  <a:pt x="160337" y="129179"/>
                </a:cubicBezTo>
                <a:cubicBezTo>
                  <a:pt x="157781" y="129822"/>
                  <a:pt x="149475" y="133360"/>
                  <a:pt x="149475" y="133360"/>
                </a:cubicBezTo>
                <a:cubicBezTo>
                  <a:pt x="147877" y="132074"/>
                  <a:pt x="147877" y="132074"/>
                  <a:pt x="147877" y="132074"/>
                </a:cubicBezTo>
                <a:cubicBezTo>
                  <a:pt x="145002" y="130787"/>
                  <a:pt x="138932" y="126606"/>
                  <a:pt x="138932" y="119529"/>
                </a:cubicBezTo>
                <a:cubicBezTo>
                  <a:pt x="138932" y="115669"/>
                  <a:pt x="140849" y="115026"/>
                  <a:pt x="140849" y="112131"/>
                </a:cubicBezTo>
                <a:cubicBezTo>
                  <a:pt x="140849" y="109880"/>
                  <a:pt x="139252" y="107950"/>
                  <a:pt x="136696" y="107950"/>
                </a:cubicBezTo>
                <a:cubicBezTo>
                  <a:pt x="136376" y="107950"/>
                  <a:pt x="136376" y="107950"/>
                  <a:pt x="136376" y="107950"/>
                </a:cubicBezTo>
                <a:cubicBezTo>
                  <a:pt x="136057" y="107950"/>
                  <a:pt x="136057" y="107950"/>
                  <a:pt x="135737" y="107950"/>
                </a:cubicBezTo>
                <a:cubicBezTo>
                  <a:pt x="130945" y="108271"/>
                  <a:pt x="130306" y="111810"/>
                  <a:pt x="130306" y="111810"/>
                </a:cubicBezTo>
                <a:cubicBezTo>
                  <a:pt x="130306" y="111810"/>
                  <a:pt x="131904" y="112453"/>
                  <a:pt x="133182" y="114704"/>
                </a:cubicBezTo>
                <a:cubicBezTo>
                  <a:pt x="133182" y="115026"/>
                  <a:pt x="133182" y="115026"/>
                  <a:pt x="133182" y="115026"/>
                </a:cubicBezTo>
                <a:cubicBezTo>
                  <a:pt x="133501" y="115669"/>
                  <a:pt x="133820" y="116313"/>
                  <a:pt x="134140" y="117278"/>
                </a:cubicBezTo>
                <a:cubicBezTo>
                  <a:pt x="134140" y="117921"/>
                  <a:pt x="134459" y="118564"/>
                  <a:pt x="134459" y="119529"/>
                </a:cubicBezTo>
                <a:cubicBezTo>
                  <a:pt x="134459" y="126606"/>
                  <a:pt x="128389" y="130787"/>
                  <a:pt x="125514" y="132074"/>
                </a:cubicBezTo>
                <a:cubicBezTo>
                  <a:pt x="123597" y="133360"/>
                  <a:pt x="123597" y="133360"/>
                  <a:pt x="123597" y="133360"/>
                </a:cubicBezTo>
                <a:cubicBezTo>
                  <a:pt x="123597" y="133360"/>
                  <a:pt x="115610" y="129822"/>
                  <a:pt x="113054" y="129179"/>
                </a:cubicBezTo>
                <a:cubicBezTo>
                  <a:pt x="105068" y="125962"/>
                  <a:pt x="101553" y="124354"/>
                  <a:pt x="101553" y="120494"/>
                </a:cubicBezTo>
                <a:cubicBezTo>
                  <a:pt x="101553" y="120173"/>
                  <a:pt x="101553" y="120173"/>
                  <a:pt x="101553" y="120173"/>
                </a:cubicBezTo>
                <a:cubicBezTo>
                  <a:pt x="101553" y="115348"/>
                  <a:pt x="105068" y="113740"/>
                  <a:pt x="106984" y="112453"/>
                </a:cubicBezTo>
                <a:cubicBezTo>
                  <a:pt x="107943" y="111810"/>
                  <a:pt x="107943" y="110201"/>
                  <a:pt x="107304" y="109558"/>
                </a:cubicBezTo>
                <a:cubicBezTo>
                  <a:pt x="106665" y="109236"/>
                  <a:pt x="106026" y="107950"/>
                  <a:pt x="96122" y="107950"/>
                </a:cubicBezTo>
                <a:cubicBezTo>
                  <a:pt x="60660" y="107950"/>
                  <a:pt x="60660" y="107950"/>
                  <a:pt x="60660" y="107950"/>
                </a:cubicBezTo>
                <a:close/>
                <a:moveTo>
                  <a:pt x="62567" y="95250"/>
                </a:moveTo>
                <a:cubicBezTo>
                  <a:pt x="62248" y="96549"/>
                  <a:pt x="61928" y="98172"/>
                  <a:pt x="61609" y="99796"/>
                </a:cubicBezTo>
                <a:cubicBezTo>
                  <a:pt x="96117" y="99796"/>
                  <a:pt x="96117" y="99796"/>
                  <a:pt x="96117" y="99796"/>
                </a:cubicBezTo>
                <a:cubicBezTo>
                  <a:pt x="111135" y="99796"/>
                  <a:pt x="117525" y="103368"/>
                  <a:pt x="117525" y="112135"/>
                </a:cubicBezTo>
                <a:cubicBezTo>
                  <a:pt x="117525" y="115057"/>
                  <a:pt x="115927" y="117980"/>
                  <a:pt x="113371" y="119928"/>
                </a:cubicBezTo>
                <a:cubicBezTo>
                  <a:pt x="115288" y="120578"/>
                  <a:pt x="122318" y="123175"/>
                  <a:pt x="123276" y="123825"/>
                </a:cubicBezTo>
                <a:cubicBezTo>
                  <a:pt x="125513" y="122526"/>
                  <a:pt x="126472" y="119279"/>
                  <a:pt x="125513" y="117655"/>
                </a:cubicBezTo>
                <a:cubicBezTo>
                  <a:pt x="124874" y="117006"/>
                  <a:pt x="124555" y="116356"/>
                  <a:pt x="123276" y="116032"/>
                </a:cubicBezTo>
                <a:cubicBezTo>
                  <a:pt x="122318" y="115382"/>
                  <a:pt x="120720" y="115382"/>
                  <a:pt x="120720" y="115382"/>
                </a:cubicBezTo>
                <a:cubicBezTo>
                  <a:pt x="120720" y="111486"/>
                  <a:pt x="120720" y="111486"/>
                  <a:pt x="120720" y="111486"/>
                </a:cubicBezTo>
                <a:cubicBezTo>
                  <a:pt x="120720" y="107914"/>
                  <a:pt x="122957" y="105316"/>
                  <a:pt x="126791" y="104342"/>
                </a:cubicBezTo>
                <a:cubicBezTo>
                  <a:pt x="127111" y="104017"/>
                  <a:pt x="127111" y="104017"/>
                  <a:pt x="127430" y="103692"/>
                </a:cubicBezTo>
                <a:cubicBezTo>
                  <a:pt x="129347" y="102069"/>
                  <a:pt x="132223" y="100770"/>
                  <a:pt x="136696" y="100445"/>
                </a:cubicBezTo>
                <a:cubicBezTo>
                  <a:pt x="145962" y="100770"/>
                  <a:pt x="149477" y="106290"/>
                  <a:pt x="149477" y="111810"/>
                </a:cubicBezTo>
                <a:cubicBezTo>
                  <a:pt x="149477" y="115382"/>
                  <a:pt x="148199" y="117655"/>
                  <a:pt x="147240" y="118954"/>
                </a:cubicBezTo>
                <a:cubicBezTo>
                  <a:pt x="147560" y="121227"/>
                  <a:pt x="149157" y="122851"/>
                  <a:pt x="150116" y="123825"/>
                </a:cubicBezTo>
                <a:cubicBezTo>
                  <a:pt x="151075" y="123175"/>
                  <a:pt x="158104" y="120578"/>
                  <a:pt x="160021" y="119928"/>
                </a:cubicBezTo>
                <a:cubicBezTo>
                  <a:pt x="157465" y="117980"/>
                  <a:pt x="155867" y="115057"/>
                  <a:pt x="155867" y="112135"/>
                </a:cubicBezTo>
                <a:cubicBezTo>
                  <a:pt x="155867" y="103368"/>
                  <a:pt x="162258" y="99796"/>
                  <a:pt x="177275" y="99796"/>
                </a:cubicBezTo>
                <a:cubicBezTo>
                  <a:pt x="212422" y="99796"/>
                  <a:pt x="212422" y="99796"/>
                  <a:pt x="212422" y="99796"/>
                </a:cubicBezTo>
                <a:cubicBezTo>
                  <a:pt x="212103" y="98172"/>
                  <a:pt x="211783" y="96549"/>
                  <a:pt x="211464" y="95250"/>
                </a:cubicBezTo>
                <a:cubicBezTo>
                  <a:pt x="136696" y="95250"/>
                  <a:pt x="136696" y="95250"/>
                  <a:pt x="136696" y="95250"/>
                </a:cubicBezTo>
                <a:cubicBezTo>
                  <a:pt x="62567" y="95250"/>
                  <a:pt x="62567" y="95250"/>
                  <a:pt x="62567" y="95250"/>
                </a:cubicBezTo>
                <a:close/>
                <a:moveTo>
                  <a:pt x="175483" y="57150"/>
                </a:moveTo>
                <a:cubicBezTo>
                  <a:pt x="168517" y="57150"/>
                  <a:pt x="165531" y="58113"/>
                  <a:pt x="164536" y="59076"/>
                </a:cubicBezTo>
                <a:cubicBezTo>
                  <a:pt x="163873" y="59397"/>
                  <a:pt x="163209" y="60039"/>
                  <a:pt x="163209" y="62929"/>
                </a:cubicBezTo>
                <a:cubicBezTo>
                  <a:pt x="163209" y="85725"/>
                  <a:pt x="163209" y="85725"/>
                  <a:pt x="163209" y="85725"/>
                </a:cubicBezTo>
                <a:cubicBezTo>
                  <a:pt x="185434" y="85725"/>
                  <a:pt x="185434" y="85725"/>
                  <a:pt x="185434" y="85725"/>
                </a:cubicBezTo>
                <a:cubicBezTo>
                  <a:pt x="185434" y="63892"/>
                  <a:pt x="185434" y="63892"/>
                  <a:pt x="185434" y="63892"/>
                </a:cubicBezTo>
                <a:cubicBezTo>
                  <a:pt x="185434" y="61003"/>
                  <a:pt x="184439" y="57150"/>
                  <a:pt x="175483" y="57150"/>
                </a:cubicBezTo>
                <a:close/>
                <a:moveTo>
                  <a:pt x="98940" y="57150"/>
                </a:moveTo>
                <a:cubicBezTo>
                  <a:pt x="90809" y="57150"/>
                  <a:pt x="90184" y="61003"/>
                  <a:pt x="90184" y="63892"/>
                </a:cubicBezTo>
                <a:cubicBezTo>
                  <a:pt x="90184" y="85725"/>
                  <a:pt x="90184" y="85725"/>
                  <a:pt x="90184" y="85725"/>
                </a:cubicBezTo>
                <a:cubicBezTo>
                  <a:pt x="110822" y="85725"/>
                  <a:pt x="110822" y="85725"/>
                  <a:pt x="110822" y="85725"/>
                </a:cubicBezTo>
                <a:cubicBezTo>
                  <a:pt x="110822" y="78019"/>
                  <a:pt x="110822" y="62929"/>
                  <a:pt x="110822" y="62929"/>
                </a:cubicBezTo>
                <a:cubicBezTo>
                  <a:pt x="110822" y="60039"/>
                  <a:pt x="110197" y="59397"/>
                  <a:pt x="109571" y="59076"/>
                </a:cubicBezTo>
                <a:cubicBezTo>
                  <a:pt x="108321" y="58113"/>
                  <a:pt x="105819" y="57150"/>
                  <a:pt x="98940" y="57150"/>
                </a:cubicBezTo>
                <a:close/>
                <a:moveTo>
                  <a:pt x="136862" y="49213"/>
                </a:moveTo>
                <a:cubicBezTo>
                  <a:pt x="124628" y="49213"/>
                  <a:pt x="120346" y="56515"/>
                  <a:pt x="120346" y="63183"/>
                </a:cubicBezTo>
                <a:cubicBezTo>
                  <a:pt x="120346" y="85726"/>
                  <a:pt x="120346" y="85726"/>
                  <a:pt x="120346" y="85726"/>
                </a:cubicBezTo>
                <a:cubicBezTo>
                  <a:pt x="136862" y="85726"/>
                  <a:pt x="136862" y="85726"/>
                  <a:pt x="136862" y="85726"/>
                </a:cubicBezTo>
                <a:cubicBezTo>
                  <a:pt x="153684" y="85726"/>
                  <a:pt x="153684" y="85726"/>
                  <a:pt x="153684" y="85726"/>
                </a:cubicBezTo>
                <a:cubicBezTo>
                  <a:pt x="153684" y="63183"/>
                  <a:pt x="153684" y="63183"/>
                  <a:pt x="153684" y="63183"/>
                </a:cubicBezTo>
                <a:cubicBezTo>
                  <a:pt x="153684" y="56515"/>
                  <a:pt x="149402" y="49213"/>
                  <a:pt x="136862" y="49213"/>
                </a:cubicBezTo>
                <a:close/>
                <a:moveTo>
                  <a:pt x="147334" y="38100"/>
                </a:moveTo>
                <a:lnTo>
                  <a:pt x="147334" y="40957"/>
                </a:lnTo>
                <a:cubicBezTo>
                  <a:pt x="152969" y="42862"/>
                  <a:pt x="157664" y="46037"/>
                  <a:pt x="160794" y="50800"/>
                </a:cubicBezTo>
                <a:cubicBezTo>
                  <a:pt x="163299" y="49212"/>
                  <a:pt x="166429" y="48577"/>
                  <a:pt x="169559" y="48260"/>
                </a:cubicBezTo>
                <a:cubicBezTo>
                  <a:pt x="163299" y="43180"/>
                  <a:pt x="155473" y="39687"/>
                  <a:pt x="147334" y="38100"/>
                </a:cubicBezTo>
                <a:close/>
                <a:moveTo>
                  <a:pt x="126696" y="38100"/>
                </a:moveTo>
                <a:cubicBezTo>
                  <a:pt x="118441" y="39687"/>
                  <a:pt x="110821" y="43180"/>
                  <a:pt x="104471" y="48260"/>
                </a:cubicBezTo>
                <a:cubicBezTo>
                  <a:pt x="107646" y="48577"/>
                  <a:pt x="110821" y="49212"/>
                  <a:pt x="113361" y="50800"/>
                </a:cubicBezTo>
                <a:cubicBezTo>
                  <a:pt x="116536" y="46037"/>
                  <a:pt x="120981" y="42862"/>
                  <a:pt x="126696" y="40957"/>
                </a:cubicBezTo>
                <a:cubicBezTo>
                  <a:pt x="126696" y="38100"/>
                  <a:pt x="126696" y="38100"/>
                  <a:pt x="126696" y="38100"/>
                </a:cubicBezTo>
                <a:close/>
                <a:moveTo>
                  <a:pt x="134634" y="6350"/>
                </a:moveTo>
                <a:lnTo>
                  <a:pt x="134634" y="20637"/>
                </a:lnTo>
                <a:lnTo>
                  <a:pt x="120346" y="20637"/>
                </a:lnTo>
                <a:lnTo>
                  <a:pt x="120346" y="26988"/>
                </a:lnTo>
                <a:lnTo>
                  <a:pt x="134634" y="26988"/>
                </a:lnTo>
                <a:lnTo>
                  <a:pt x="134634" y="39688"/>
                </a:lnTo>
                <a:lnTo>
                  <a:pt x="136221" y="39688"/>
                </a:lnTo>
                <a:lnTo>
                  <a:pt x="139397" y="39688"/>
                </a:lnTo>
                <a:lnTo>
                  <a:pt x="139397" y="26988"/>
                </a:lnTo>
                <a:lnTo>
                  <a:pt x="153684" y="26988"/>
                </a:lnTo>
                <a:lnTo>
                  <a:pt x="153684" y="20637"/>
                </a:lnTo>
                <a:lnTo>
                  <a:pt x="139397" y="20637"/>
                </a:lnTo>
                <a:lnTo>
                  <a:pt x="139397" y="6350"/>
                </a:lnTo>
                <a:lnTo>
                  <a:pt x="136221" y="6350"/>
                </a:lnTo>
                <a:close/>
                <a:moveTo>
                  <a:pt x="127511" y="0"/>
                </a:moveTo>
                <a:cubicBezTo>
                  <a:pt x="127511" y="0"/>
                  <a:pt x="127511" y="0"/>
                  <a:pt x="137335" y="0"/>
                </a:cubicBezTo>
                <a:cubicBezTo>
                  <a:pt x="137335" y="0"/>
                  <a:pt x="137335" y="0"/>
                  <a:pt x="147476" y="0"/>
                </a:cubicBezTo>
                <a:cubicBezTo>
                  <a:pt x="147476" y="0"/>
                  <a:pt x="147476" y="0"/>
                  <a:pt x="147476" y="13309"/>
                </a:cubicBezTo>
                <a:cubicBezTo>
                  <a:pt x="147476" y="13309"/>
                  <a:pt x="147476" y="13309"/>
                  <a:pt x="161103" y="13309"/>
                </a:cubicBezTo>
                <a:cubicBezTo>
                  <a:pt x="161103" y="13309"/>
                  <a:pt x="161103" y="13309"/>
                  <a:pt x="161103" y="33272"/>
                </a:cubicBezTo>
                <a:cubicBezTo>
                  <a:pt x="169977" y="37074"/>
                  <a:pt x="177900" y="42778"/>
                  <a:pt x="183604" y="49749"/>
                </a:cubicBezTo>
                <a:cubicBezTo>
                  <a:pt x="191844" y="52284"/>
                  <a:pt x="194696" y="58621"/>
                  <a:pt x="194696" y="64642"/>
                </a:cubicBezTo>
                <a:cubicBezTo>
                  <a:pt x="194696" y="64642"/>
                  <a:pt x="194696" y="64642"/>
                  <a:pt x="194696" y="86189"/>
                </a:cubicBezTo>
                <a:cubicBezTo>
                  <a:pt x="194696" y="86189"/>
                  <a:pt x="194696" y="86189"/>
                  <a:pt x="218465" y="86189"/>
                </a:cubicBezTo>
                <a:cubicBezTo>
                  <a:pt x="218465" y="86189"/>
                  <a:pt x="218465" y="86189"/>
                  <a:pt x="219415" y="89674"/>
                </a:cubicBezTo>
                <a:cubicBezTo>
                  <a:pt x="222268" y="98230"/>
                  <a:pt x="223535" y="107736"/>
                  <a:pt x="223535" y="117876"/>
                </a:cubicBezTo>
                <a:cubicBezTo>
                  <a:pt x="223535" y="149880"/>
                  <a:pt x="211809" y="187270"/>
                  <a:pt x="200084" y="216422"/>
                </a:cubicBezTo>
                <a:cubicBezTo>
                  <a:pt x="182337" y="260467"/>
                  <a:pt x="159202" y="300393"/>
                  <a:pt x="146842" y="313701"/>
                </a:cubicBezTo>
                <a:cubicBezTo>
                  <a:pt x="143990" y="316553"/>
                  <a:pt x="141455" y="319088"/>
                  <a:pt x="137652" y="319088"/>
                </a:cubicBezTo>
                <a:cubicBezTo>
                  <a:pt x="137652" y="319088"/>
                  <a:pt x="137652" y="319088"/>
                  <a:pt x="137335" y="319088"/>
                </a:cubicBezTo>
                <a:cubicBezTo>
                  <a:pt x="137335" y="319088"/>
                  <a:pt x="137335" y="319088"/>
                  <a:pt x="137018" y="319088"/>
                </a:cubicBezTo>
                <a:cubicBezTo>
                  <a:pt x="133215" y="319088"/>
                  <a:pt x="130997" y="316553"/>
                  <a:pt x="128144" y="313701"/>
                </a:cubicBezTo>
                <a:cubicBezTo>
                  <a:pt x="116102" y="300393"/>
                  <a:pt x="92967" y="260467"/>
                  <a:pt x="75220" y="216422"/>
                </a:cubicBezTo>
                <a:cubicBezTo>
                  <a:pt x="63811" y="187270"/>
                  <a:pt x="52085" y="149880"/>
                  <a:pt x="52085" y="117876"/>
                </a:cubicBezTo>
                <a:cubicBezTo>
                  <a:pt x="52085" y="107736"/>
                  <a:pt x="53353" y="98230"/>
                  <a:pt x="56205" y="89674"/>
                </a:cubicBezTo>
                <a:cubicBezTo>
                  <a:pt x="56205" y="89674"/>
                  <a:pt x="56205" y="89674"/>
                  <a:pt x="57156" y="86189"/>
                </a:cubicBezTo>
                <a:cubicBezTo>
                  <a:pt x="57156" y="86189"/>
                  <a:pt x="57156" y="86189"/>
                  <a:pt x="80607" y="86189"/>
                </a:cubicBezTo>
                <a:cubicBezTo>
                  <a:pt x="80607" y="86189"/>
                  <a:pt x="80607" y="86189"/>
                  <a:pt x="80607" y="64642"/>
                </a:cubicBezTo>
                <a:cubicBezTo>
                  <a:pt x="80607" y="58621"/>
                  <a:pt x="83777" y="52284"/>
                  <a:pt x="91382" y="49749"/>
                </a:cubicBezTo>
                <a:cubicBezTo>
                  <a:pt x="97087" y="42778"/>
                  <a:pt x="105327" y="37074"/>
                  <a:pt x="114200" y="33272"/>
                </a:cubicBezTo>
                <a:cubicBezTo>
                  <a:pt x="114200" y="33272"/>
                  <a:pt x="114200" y="33272"/>
                  <a:pt x="114200" y="13309"/>
                </a:cubicBezTo>
                <a:cubicBezTo>
                  <a:pt x="114200" y="13309"/>
                  <a:pt x="114200" y="13309"/>
                  <a:pt x="127511" y="13309"/>
                </a:cubicBezTo>
                <a:cubicBezTo>
                  <a:pt x="127511" y="13309"/>
                  <a:pt x="127511" y="13309"/>
                  <a:pt x="127511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2" name="Title 1 (JU-Free)"/>
          <p:cNvSpPr>
            <a:spLocks noGrp="1"/>
          </p:cNvSpPr>
          <p:nvPr>
            <p:ph type="title" hasCustomPrompt="1"/>
          </p:nvPr>
        </p:nvSpPr>
        <p:spPr>
          <a:xfrm>
            <a:off x="0" y="2925076"/>
            <a:ext cx="12204000" cy="1188000"/>
          </a:xfrm>
        </p:spPr>
        <p:txBody>
          <a:bodyPr/>
          <a:lstStyle>
            <a:lvl1pPr algn="ctr">
              <a:defRPr sz="6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[Tekst]</a:t>
            </a:r>
            <a:endParaRPr lang="en-GB" dirty="0"/>
          </a:p>
        </p:txBody>
      </p:sp>
      <p:sp>
        <p:nvSpPr>
          <p:cNvPr id="9" name="Freeform 5"/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Freeform 6"/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1" name="Freeform 7"/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Freeform 8"/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Text Placeholder 8 (PHJU) (JU-Free)">
            <a:extLst>
              <a:ext uri="{FF2B5EF4-FFF2-40B4-BE49-F238E27FC236}">
                <a16:creationId xmlns:a16="http://schemas.microsoft.com/office/drawing/2014/main" id="{91D13E27-2BD6-4115-A369-CC83E25A7B9A}"/>
              </a:ext>
            </a:extLst>
          </p:cNvPr>
          <p:cNvSpPr>
            <a:spLocks noGrp="1"/>
          </p:cNvSpPr>
          <p:nvPr>
            <p:ph type="body" idx="1002" hasCustomPrompt="1"/>
            <p:custDataLst>
              <p:custData r:id="rId1"/>
            </p:custDataLst>
          </p:nvPr>
        </p:nvSpPr>
        <p:spPr>
          <a:xfrm>
            <a:off x="-2400944" y="-1"/>
            <a:ext cx="2016224" cy="519319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t" anchorCtr="0"/>
          <a:lstStyle>
            <a:lvl1pPr marL="0" indent="0" algn="l" defTabSz="1088610" rtl="0" eaLnBrk="1" latinLnBrk="0" hangingPunct="1">
              <a:spcBef>
                <a:spcPts val="0"/>
              </a:spcBef>
              <a:buFont typeface="Arial" pitchFamily="34" charset="0"/>
              <a:buNone/>
              <a:defRPr lang="en-GB" sz="1000" noProof="0" dirty="0">
                <a:solidFill>
                  <a:schemeClr val="tx1"/>
                </a:solidFill>
              </a:defRPr>
            </a:lvl1pPr>
          </a:lstStyle>
          <a:p>
            <a:pPr marL="0" marR="0" lvl="0" indent="0" algn="l" defTabSz="1088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you insert a picture, it will automatically be placed in the background. The logo and text will appear above the photo.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When you change the picture, PowerPoint will automatically place the picture in the foreground. Click in the ribbon above on Home | Reset. The lay-out will then automatically be adjusted.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To enlarge a picture please click on the corner and drag. To shift the picture: click on Crop in the tab Format. </a:t>
            </a: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000" kern="1200" noProof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This frame will not be printed or shown in a presentation. Click in the border of the frames (text and picture) and press delete.</a:t>
            </a:r>
            <a:endParaRPr lang="en-GB" sz="1000" kern="1200" noProof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Frame picture 6 (PHJU) (JU-Free)">
            <a:extLst>
              <a:ext uri="{FF2B5EF4-FFF2-40B4-BE49-F238E27FC236}">
                <a16:creationId xmlns:a16="http://schemas.microsoft.com/office/drawing/2014/main" id="{9682F309-D8C7-4D89-83E5-E2FA8FBE8037}"/>
              </a:ext>
            </a:extLst>
          </p:cNvPr>
          <p:cNvSpPr>
            <a:spLocks noGrp="1" noChangeAspect="1"/>
          </p:cNvSpPr>
          <p:nvPr>
            <p:ph type="pic" sz="quarter" idx="1004" hasCustomPrompt="1"/>
          </p:nvPr>
        </p:nvSpPr>
        <p:spPr>
          <a:xfrm>
            <a:off x="-2292832" y="2163867"/>
            <a:ext cx="1800000" cy="901464"/>
          </a:xfrm>
          <a:blipFill>
            <a:blip r:embed="rId4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18" name="Frame picture 1 (PHJU) (JU-Free)">
            <a:extLst>
              <a:ext uri="{FF2B5EF4-FFF2-40B4-BE49-F238E27FC236}">
                <a16:creationId xmlns:a16="http://schemas.microsoft.com/office/drawing/2014/main" id="{E4821431-89A7-48DA-9C8A-B8A4EF981C8A}"/>
              </a:ext>
            </a:extLst>
          </p:cNvPr>
          <p:cNvSpPr>
            <a:spLocks noGrp="1" noChangeAspect="1"/>
          </p:cNvSpPr>
          <p:nvPr>
            <p:ph type="body" idx="1005" hasCustomPrompt="1"/>
            <p:custDataLst>
              <p:custData r:id="rId2"/>
            </p:custDataLst>
          </p:nvPr>
        </p:nvSpPr>
        <p:spPr>
          <a:xfrm>
            <a:off x="-2289762" y="3838814"/>
            <a:ext cx="1800000" cy="30845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lvl1pPr>
          </a:lstStyle>
          <a:p>
            <a:pPr algn="ctr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547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 (JU-Free)"/>
          <p:cNvSpPr>
            <a:spLocks noGrp="1"/>
          </p:cNvSpPr>
          <p:nvPr>
            <p:ph type="dt" sz="half" idx="2"/>
          </p:nvPr>
        </p:nvSpPr>
        <p:spPr bwMode="gray">
          <a:xfrm>
            <a:off x="9816205" y="6489368"/>
            <a:ext cx="126022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923B9C5-BE15-4844-92EA-6B5A4B794705}" type="datetime4">
              <a:rPr lang="en-GB" noProof="1" smtClean="0"/>
              <a:t>14 May 2025</a:t>
            </a:fld>
            <a:endParaRPr lang="en-GB" noProof="1"/>
          </a:p>
        </p:txBody>
      </p:sp>
      <p:sp>
        <p:nvSpPr>
          <p:cNvPr id="5" name="Footer Placeholder 2 (JU-Free)"/>
          <p:cNvSpPr>
            <a:spLocks noGrp="1"/>
          </p:cNvSpPr>
          <p:nvPr>
            <p:ph type="ftr" sz="quarter" idx="3"/>
          </p:nvPr>
        </p:nvSpPr>
        <p:spPr bwMode="gray">
          <a:xfrm>
            <a:off x="1065600" y="6489368"/>
            <a:ext cx="306000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1"/>
              <a:t>[Voettekst]</a:t>
            </a:r>
          </a:p>
        </p:txBody>
      </p:sp>
      <p:sp>
        <p:nvSpPr>
          <p:cNvPr id="6" name="Slide Number Placeholder 3 (JU-Free)"/>
          <p:cNvSpPr>
            <a:spLocks noGrp="1"/>
          </p:cNvSpPr>
          <p:nvPr>
            <p:ph type="sldNum" sz="quarter" idx="4"/>
          </p:nvPr>
        </p:nvSpPr>
        <p:spPr bwMode="gray">
          <a:xfrm>
            <a:off x="11116439" y="6489368"/>
            <a:ext cx="389588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1">
                <a:solidFill>
                  <a:schemeClr val="accent1"/>
                </a:solidFill>
              </a:rPr>
              <a:t>|</a:t>
            </a:r>
            <a:r>
              <a:rPr lang="en-GB" noProof="1"/>
              <a:t> </a:t>
            </a:r>
            <a:fld id="{1336C48C-F87C-4E4B-81EF-5027B17D1F61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rame text 4 (JU-Free)"/>
          <p:cNvSpPr>
            <a:spLocks noGrp="1"/>
          </p:cNvSpPr>
          <p:nvPr>
            <p:ph type="body" idx="1"/>
          </p:nvPr>
        </p:nvSpPr>
        <p:spPr bwMode="gray">
          <a:xfrm>
            <a:off x="1066027" y="1773930"/>
            <a:ext cx="10440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1"/>
              <a:t>JU-LEVEL1=List 1st level</a:t>
            </a:r>
          </a:p>
          <a:p>
            <a:pPr lvl="1"/>
            <a:r>
              <a:rPr lang="en-GB" noProof="1"/>
              <a:t>JU-LEVEL2=List 2nd level</a:t>
            </a:r>
          </a:p>
          <a:p>
            <a:pPr lvl="2"/>
            <a:r>
              <a:rPr lang="en-GB" noProof="1"/>
              <a:t>JU-LEVEL3=List 3rd level</a:t>
            </a:r>
          </a:p>
          <a:p>
            <a:pPr lvl="3"/>
            <a:r>
              <a:rPr lang="en-GB" noProof="1"/>
              <a:t>JU-LEVEL4=List number 1st level</a:t>
            </a:r>
          </a:p>
          <a:p>
            <a:pPr lvl="4"/>
            <a:r>
              <a:rPr lang="en-GB" noProof="1"/>
              <a:t>JU-LEVEL5=List number 2nd level</a:t>
            </a:r>
          </a:p>
          <a:p>
            <a:pPr lvl="5"/>
            <a:r>
              <a:rPr lang="en-GB" noProof="1"/>
              <a:t>JU-LEVEL6=List number 3rd level</a:t>
            </a:r>
          </a:p>
          <a:p>
            <a:pPr lvl="6"/>
            <a:r>
              <a:rPr lang="en-GB" noProof="1"/>
              <a:t>JU-LEVEL7=Plain text</a:t>
            </a:r>
          </a:p>
          <a:p>
            <a:pPr lvl="7"/>
            <a:r>
              <a:rPr lang="en-GB" noProof="1"/>
              <a:t>JU-LEVEL8=Heading</a:t>
            </a:r>
          </a:p>
          <a:p>
            <a:pPr lvl="8"/>
            <a:r>
              <a:rPr lang="en-GB" noProof="1"/>
              <a:t>JU-LEVEL9=Indent 1st level</a:t>
            </a:r>
          </a:p>
        </p:txBody>
      </p:sp>
      <p:sp>
        <p:nvSpPr>
          <p:cNvPr id="2" name="Title Placeholder 5 (JU-Free)"/>
          <p:cNvSpPr>
            <a:spLocks noGrp="1"/>
          </p:cNvSpPr>
          <p:nvPr>
            <p:ph type="title"/>
          </p:nvPr>
        </p:nvSpPr>
        <p:spPr bwMode="gray">
          <a:xfrm>
            <a:off x="864817" y="469373"/>
            <a:ext cx="1044000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1"/>
              <a:t>[Title]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7A00E04-DAB6-432C-8E91-9AE13B598975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327775" y="6523038"/>
            <a:ext cx="463550" cy="84138"/>
          </a:xfrm>
          <a:custGeom>
            <a:avLst/>
            <a:gdLst>
              <a:gd name="T0" fmla="*/ 390 w 1460"/>
              <a:gd name="T1" fmla="*/ 135 h 267"/>
              <a:gd name="T2" fmla="*/ 257 w 1460"/>
              <a:gd name="T3" fmla="*/ 97 h 267"/>
              <a:gd name="T4" fmla="*/ 268 w 1460"/>
              <a:gd name="T5" fmla="*/ 118 h 267"/>
              <a:gd name="T6" fmla="*/ 349 w 1460"/>
              <a:gd name="T7" fmla="*/ 160 h 267"/>
              <a:gd name="T8" fmla="*/ 291 w 1460"/>
              <a:gd name="T9" fmla="*/ 267 h 267"/>
              <a:gd name="T10" fmla="*/ 357 w 1460"/>
              <a:gd name="T11" fmla="*/ 262 h 267"/>
              <a:gd name="T12" fmla="*/ 418 w 1460"/>
              <a:gd name="T13" fmla="*/ 251 h 267"/>
              <a:gd name="T14" fmla="*/ 310 w 1460"/>
              <a:gd name="T15" fmla="*/ 236 h 267"/>
              <a:gd name="T16" fmla="*/ 349 w 1460"/>
              <a:gd name="T17" fmla="*/ 178 h 267"/>
              <a:gd name="T18" fmla="*/ 199 w 1460"/>
              <a:gd name="T19" fmla="*/ 224 h 267"/>
              <a:gd name="T20" fmla="*/ 105 w 1460"/>
              <a:gd name="T21" fmla="*/ 0 h 267"/>
              <a:gd name="T22" fmla="*/ 0 w 1460"/>
              <a:gd name="T23" fmla="*/ 13 h 267"/>
              <a:gd name="T24" fmla="*/ 26 w 1460"/>
              <a:gd name="T25" fmla="*/ 235 h 267"/>
              <a:gd name="T26" fmla="*/ 0 w 1460"/>
              <a:gd name="T27" fmla="*/ 256 h 267"/>
              <a:gd name="T28" fmla="*/ 100 w 1460"/>
              <a:gd name="T29" fmla="*/ 256 h 267"/>
              <a:gd name="T30" fmla="*/ 73 w 1460"/>
              <a:gd name="T31" fmla="*/ 235 h 267"/>
              <a:gd name="T32" fmla="*/ 163 w 1460"/>
              <a:gd name="T33" fmla="*/ 255 h 267"/>
              <a:gd name="T34" fmla="*/ 230 w 1460"/>
              <a:gd name="T35" fmla="*/ 256 h 267"/>
              <a:gd name="T36" fmla="*/ 82 w 1460"/>
              <a:gd name="T37" fmla="*/ 114 h 267"/>
              <a:gd name="T38" fmla="*/ 92 w 1460"/>
              <a:gd name="T39" fmla="*/ 24 h 267"/>
              <a:gd name="T40" fmla="*/ 618 w 1460"/>
              <a:gd name="T41" fmla="*/ 241 h 267"/>
              <a:gd name="T42" fmla="*/ 591 w 1460"/>
              <a:gd name="T43" fmla="*/ 0 h 267"/>
              <a:gd name="T44" fmla="*/ 531 w 1460"/>
              <a:gd name="T45" fmla="*/ 10 h 267"/>
              <a:gd name="T46" fmla="*/ 559 w 1460"/>
              <a:gd name="T47" fmla="*/ 89 h 267"/>
              <a:gd name="T48" fmla="*/ 500 w 1460"/>
              <a:gd name="T49" fmla="*/ 267 h 267"/>
              <a:gd name="T50" fmla="*/ 568 w 1460"/>
              <a:gd name="T51" fmla="*/ 262 h 267"/>
              <a:gd name="T52" fmla="*/ 628 w 1460"/>
              <a:gd name="T53" fmla="*/ 251 h 267"/>
              <a:gd name="T54" fmla="*/ 517 w 1460"/>
              <a:gd name="T55" fmla="*/ 236 h 267"/>
              <a:gd name="T56" fmla="*/ 559 w 1460"/>
              <a:gd name="T57" fmla="*/ 168 h 267"/>
              <a:gd name="T58" fmla="*/ 1433 w 1460"/>
              <a:gd name="T59" fmla="*/ 236 h 267"/>
              <a:gd name="T60" fmla="*/ 1369 w 1460"/>
              <a:gd name="T61" fmla="*/ 0 h 267"/>
              <a:gd name="T62" fmla="*/ 1374 w 1460"/>
              <a:gd name="T63" fmla="*/ 20 h 267"/>
              <a:gd name="T64" fmla="*/ 1350 w 1460"/>
              <a:gd name="T65" fmla="*/ 75 h 267"/>
              <a:gd name="T66" fmla="*/ 1391 w 1460"/>
              <a:gd name="T67" fmla="*/ 237 h 267"/>
              <a:gd name="T68" fmla="*/ 1455 w 1460"/>
              <a:gd name="T69" fmla="*/ 262 h 267"/>
              <a:gd name="T70" fmla="*/ 1450 w 1460"/>
              <a:gd name="T71" fmla="*/ 241 h 267"/>
              <a:gd name="T72" fmla="*/ 1307 w 1460"/>
              <a:gd name="T73" fmla="*/ 169 h 267"/>
              <a:gd name="T74" fmla="*/ 1391 w 1460"/>
              <a:gd name="T75" fmla="*/ 214 h 267"/>
              <a:gd name="T76" fmla="*/ 1244 w 1460"/>
              <a:gd name="T77" fmla="*/ 262 h 267"/>
              <a:gd name="T78" fmla="*/ 1180 w 1460"/>
              <a:gd name="T79" fmla="*/ 237 h 267"/>
              <a:gd name="T80" fmla="*/ 1066 w 1460"/>
              <a:gd name="T81" fmla="*/ 105 h 267"/>
              <a:gd name="T82" fmla="*/ 1038 w 1460"/>
              <a:gd name="T83" fmla="*/ 86 h 267"/>
              <a:gd name="T84" fmla="*/ 1107 w 1460"/>
              <a:gd name="T85" fmla="*/ 89 h 267"/>
              <a:gd name="T86" fmla="*/ 1180 w 1460"/>
              <a:gd name="T87" fmla="*/ 214 h 267"/>
              <a:gd name="T88" fmla="*/ 1152 w 1460"/>
              <a:gd name="T89" fmla="*/ 91 h 267"/>
              <a:gd name="T90" fmla="*/ 1213 w 1460"/>
              <a:gd name="T91" fmla="*/ 80 h 267"/>
              <a:gd name="T92" fmla="*/ 1239 w 1460"/>
              <a:gd name="T93" fmla="*/ 241 h 267"/>
              <a:gd name="T94" fmla="*/ 692 w 1460"/>
              <a:gd name="T95" fmla="*/ 104 h 267"/>
              <a:gd name="T96" fmla="*/ 628 w 1460"/>
              <a:gd name="T97" fmla="*/ 0 h 267"/>
              <a:gd name="T98" fmla="*/ 633 w 1460"/>
              <a:gd name="T99" fmla="*/ 20 h 267"/>
              <a:gd name="T100" fmla="*/ 658 w 1460"/>
              <a:gd name="T101" fmla="*/ 251 h 267"/>
              <a:gd name="T102" fmla="*/ 751 w 1460"/>
              <a:gd name="T103" fmla="*/ 75 h 267"/>
              <a:gd name="T104" fmla="*/ 692 w 1460"/>
              <a:gd name="T105" fmla="*/ 128 h 267"/>
              <a:gd name="T106" fmla="*/ 725 w 1460"/>
              <a:gd name="T107" fmla="*/ 243 h 267"/>
              <a:gd name="T108" fmla="*/ 933 w 1460"/>
              <a:gd name="T109" fmla="*/ 267 h 267"/>
              <a:gd name="T110" fmla="*/ 938 w 1460"/>
              <a:gd name="T111" fmla="*/ 241 h 267"/>
              <a:gd name="T112" fmla="*/ 987 w 1460"/>
              <a:gd name="T113" fmla="*/ 17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0" h="267">
                <a:moveTo>
                  <a:pt x="407" y="241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135"/>
                  <a:pt x="390" y="135"/>
                  <a:pt x="390" y="135"/>
                </a:cubicBezTo>
                <a:cubicBezTo>
                  <a:pt x="390" y="90"/>
                  <a:pt x="358" y="75"/>
                  <a:pt x="318" y="75"/>
                </a:cubicBezTo>
                <a:cubicBezTo>
                  <a:pt x="293" y="75"/>
                  <a:pt x="273" y="80"/>
                  <a:pt x="270" y="81"/>
                </a:cubicBezTo>
                <a:cubicBezTo>
                  <a:pt x="260" y="84"/>
                  <a:pt x="258" y="87"/>
                  <a:pt x="257" y="97"/>
                </a:cubicBezTo>
                <a:cubicBezTo>
                  <a:pt x="254" y="117"/>
                  <a:pt x="254" y="117"/>
                  <a:pt x="254" y="117"/>
                </a:cubicBezTo>
                <a:cubicBezTo>
                  <a:pt x="254" y="120"/>
                  <a:pt x="255" y="122"/>
                  <a:pt x="258" y="122"/>
                </a:cubicBezTo>
                <a:cubicBezTo>
                  <a:pt x="261" y="122"/>
                  <a:pt x="266" y="119"/>
                  <a:pt x="268" y="118"/>
                </a:cubicBezTo>
                <a:cubicBezTo>
                  <a:pt x="281" y="111"/>
                  <a:pt x="299" y="105"/>
                  <a:pt x="315" y="105"/>
                </a:cubicBezTo>
                <a:cubicBezTo>
                  <a:pt x="347" y="105"/>
                  <a:pt x="349" y="127"/>
                  <a:pt x="349" y="141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279" y="174"/>
                  <a:pt x="279" y="174"/>
                  <a:pt x="279" y="174"/>
                </a:cubicBezTo>
                <a:cubicBezTo>
                  <a:pt x="257" y="178"/>
                  <a:pt x="244" y="190"/>
                  <a:pt x="244" y="216"/>
                </a:cubicBezTo>
                <a:cubicBezTo>
                  <a:pt x="244" y="245"/>
                  <a:pt x="259" y="267"/>
                  <a:pt x="291" y="267"/>
                </a:cubicBezTo>
                <a:cubicBezTo>
                  <a:pt x="311" y="267"/>
                  <a:pt x="326" y="260"/>
                  <a:pt x="349" y="239"/>
                </a:cubicBezTo>
                <a:cubicBezTo>
                  <a:pt x="349" y="252"/>
                  <a:pt x="349" y="252"/>
                  <a:pt x="349" y="252"/>
                </a:cubicBezTo>
                <a:cubicBezTo>
                  <a:pt x="349" y="258"/>
                  <a:pt x="351" y="262"/>
                  <a:pt x="357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7" y="262"/>
                  <a:pt x="418" y="259"/>
                  <a:pt x="418" y="256"/>
                </a:cubicBezTo>
                <a:cubicBezTo>
                  <a:pt x="418" y="251"/>
                  <a:pt x="418" y="251"/>
                  <a:pt x="418" y="251"/>
                </a:cubicBezTo>
                <a:cubicBezTo>
                  <a:pt x="418" y="244"/>
                  <a:pt x="415" y="244"/>
                  <a:pt x="407" y="241"/>
                </a:cubicBezTo>
                <a:close/>
                <a:moveTo>
                  <a:pt x="349" y="218"/>
                </a:moveTo>
                <a:cubicBezTo>
                  <a:pt x="334" y="231"/>
                  <a:pt x="321" y="236"/>
                  <a:pt x="310" y="236"/>
                </a:cubicBezTo>
                <a:cubicBezTo>
                  <a:pt x="300" y="236"/>
                  <a:pt x="288" y="232"/>
                  <a:pt x="288" y="213"/>
                </a:cubicBezTo>
                <a:cubicBezTo>
                  <a:pt x="288" y="194"/>
                  <a:pt x="299" y="190"/>
                  <a:pt x="309" y="188"/>
                </a:cubicBezTo>
                <a:cubicBezTo>
                  <a:pt x="349" y="178"/>
                  <a:pt x="349" y="178"/>
                  <a:pt x="349" y="178"/>
                </a:cubicBezTo>
                <a:lnTo>
                  <a:pt x="349" y="218"/>
                </a:lnTo>
                <a:close/>
                <a:moveTo>
                  <a:pt x="220" y="239"/>
                </a:moveTo>
                <a:cubicBezTo>
                  <a:pt x="210" y="237"/>
                  <a:pt x="208" y="235"/>
                  <a:pt x="199" y="224"/>
                </a:cubicBezTo>
                <a:cubicBezTo>
                  <a:pt x="187" y="207"/>
                  <a:pt x="158" y="165"/>
                  <a:pt x="141" y="129"/>
                </a:cubicBezTo>
                <a:cubicBezTo>
                  <a:pt x="172" y="118"/>
                  <a:pt x="196" y="96"/>
                  <a:pt x="196" y="61"/>
                </a:cubicBezTo>
                <a:cubicBezTo>
                  <a:pt x="196" y="11"/>
                  <a:pt x="148" y="0"/>
                  <a:pt x="10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2" y="19"/>
                  <a:pt x="10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35"/>
                  <a:pt x="26" y="235"/>
                  <a:pt x="26" y="235"/>
                </a:cubicBezTo>
                <a:cubicBezTo>
                  <a:pt x="10" y="239"/>
                  <a:pt x="10" y="239"/>
                  <a:pt x="10" y="239"/>
                </a:cubicBezTo>
                <a:cubicBezTo>
                  <a:pt x="2" y="242"/>
                  <a:pt x="0" y="242"/>
                  <a:pt x="0" y="248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59"/>
                  <a:pt x="1" y="262"/>
                  <a:pt x="5" y="262"/>
                </a:cubicBezTo>
                <a:cubicBezTo>
                  <a:pt x="95" y="262"/>
                  <a:pt x="95" y="262"/>
                  <a:pt x="95" y="262"/>
                </a:cubicBezTo>
                <a:cubicBezTo>
                  <a:pt x="99" y="262"/>
                  <a:pt x="100" y="259"/>
                  <a:pt x="100" y="256"/>
                </a:cubicBezTo>
                <a:cubicBezTo>
                  <a:pt x="100" y="248"/>
                  <a:pt x="100" y="248"/>
                  <a:pt x="100" y="248"/>
                </a:cubicBezTo>
                <a:cubicBezTo>
                  <a:pt x="100" y="242"/>
                  <a:pt x="98" y="242"/>
                  <a:pt x="90" y="239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14" y="175"/>
                  <a:pt x="151" y="239"/>
                  <a:pt x="163" y="255"/>
                </a:cubicBezTo>
                <a:cubicBezTo>
                  <a:pt x="167" y="261"/>
                  <a:pt x="169" y="262"/>
                  <a:pt x="175" y="262"/>
                </a:cubicBezTo>
                <a:cubicBezTo>
                  <a:pt x="225" y="262"/>
                  <a:pt x="225" y="262"/>
                  <a:pt x="225" y="262"/>
                </a:cubicBezTo>
                <a:cubicBezTo>
                  <a:pt x="230" y="262"/>
                  <a:pt x="230" y="259"/>
                  <a:pt x="230" y="256"/>
                </a:cubicBezTo>
                <a:cubicBezTo>
                  <a:pt x="230" y="248"/>
                  <a:pt x="230" y="248"/>
                  <a:pt x="230" y="248"/>
                </a:cubicBezTo>
                <a:cubicBezTo>
                  <a:pt x="230" y="241"/>
                  <a:pt x="227" y="241"/>
                  <a:pt x="220" y="239"/>
                </a:cubicBezTo>
                <a:close/>
                <a:moveTo>
                  <a:pt x="82" y="114"/>
                </a:moveTo>
                <a:cubicBezTo>
                  <a:pt x="74" y="114"/>
                  <a:pt x="74" y="114"/>
                  <a:pt x="74" y="114"/>
                </a:cubicBezTo>
                <a:cubicBezTo>
                  <a:pt x="74" y="24"/>
                  <a:pt x="74" y="24"/>
                  <a:pt x="7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26" y="24"/>
                  <a:pt x="145" y="37"/>
                  <a:pt x="145" y="68"/>
                </a:cubicBezTo>
                <a:cubicBezTo>
                  <a:pt x="145" y="107"/>
                  <a:pt x="116" y="114"/>
                  <a:pt x="82" y="114"/>
                </a:cubicBezTo>
                <a:close/>
                <a:moveTo>
                  <a:pt x="618" y="241"/>
                </a:moveTo>
                <a:cubicBezTo>
                  <a:pt x="600" y="236"/>
                  <a:pt x="600" y="236"/>
                  <a:pt x="600" y="236"/>
                </a:cubicBezTo>
                <a:cubicBezTo>
                  <a:pt x="600" y="8"/>
                  <a:pt x="600" y="8"/>
                  <a:pt x="600" y="8"/>
                </a:cubicBezTo>
                <a:cubicBezTo>
                  <a:pt x="600" y="3"/>
                  <a:pt x="598" y="0"/>
                  <a:pt x="591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32" y="0"/>
                  <a:pt x="531" y="2"/>
                  <a:pt x="531" y="5"/>
                </a:cubicBezTo>
                <a:cubicBezTo>
                  <a:pt x="531" y="10"/>
                  <a:pt x="531" y="10"/>
                  <a:pt x="531" y="10"/>
                </a:cubicBezTo>
                <a:cubicBezTo>
                  <a:pt x="531" y="17"/>
                  <a:pt x="533" y="18"/>
                  <a:pt x="541" y="20"/>
                </a:cubicBezTo>
                <a:cubicBezTo>
                  <a:pt x="559" y="25"/>
                  <a:pt x="559" y="25"/>
                  <a:pt x="559" y="25"/>
                </a:cubicBezTo>
                <a:cubicBezTo>
                  <a:pt x="559" y="89"/>
                  <a:pt x="559" y="89"/>
                  <a:pt x="559" y="89"/>
                </a:cubicBezTo>
                <a:cubicBezTo>
                  <a:pt x="553" y="83"/>
                  <a:pt x="538" y="75"/>
                  <a:pt x="517" y="75"/>
                </a:cubicBezTo>
                <a:cubicBezTo>
                  <a:pt x="477" y="75"/>
                  <a:pt x="431" y="104"/>
                  <a:pt x="431" y="177"/>
                </a:cubicBezTo>
                <a:cubicBezTo>
                  <a:pt x="431" y="240"/>
                  <a:pt x="466" y="267"/>
                  <a:pt x="500" y="267"/>
                </a:cubicBezTo>
                <a:cubicBezTo>
                  <a:pt x="522" y="267"/>
                  <a:pt x="541" y="256"/>
                  <a:pt x="559" y="237"/>
                </a:cubicBezTo>
                <a:cubicBezTo>
                  <a:pt x="559" y="252"/>
                  <a:pt x="559" y="252"/>
                  <a:pt x="559" y="252"/>
                </a:cubicBezTo>
                <a:cubicBezTo>
                  <a:pt x="559" y="258"/>
                  <a:pt x="561" y="262"/>
                  <a:pt x="568" y="262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627" y="262"/>
                  <a:pt x="628" y="259"/>
                  <a:pt x="628" y="256"/>
                </a:cubicBezTo>
                <a:cubicBezTo>
                  <a:pt x="628" y="251"/>
                  <a:pt x="628" y="251"/>
                  <a:pt x="628" y="251"/>
                </a:cubicBezTo>
                <a:cubicBezTo>
                  <a:pt x="628" y="244"/>
                  <a:pt x="626" y="244"/>
                  <a:pt x="618" y="241"/>
                </a:cubicBezTo>
                <a:close/>
                <a:moveTo>
                  <a:pt x="559" y="214"/>
                </a:moveTo>
                <a:cubicBezTo>
                  <a:pt x="547" y="226"/>
                  <a:pt x="533" y="236"/>
                  <a:pt x="517" y="236"/>
                </a:cubicBezTo>
                <a:cubicBezTo>
                  <a:pt x="487" y="236"/>
                  <a:pt x="474" y="204"/>
                  <a:pt x="474" y="169"/>
                </a:cubicBezTo>
                <a:cubicBezTo>
                  <a:pt x="474" y="126"/>
                  <a:pt x="493" y="101"/>
                  <a:pt x="520" y="101"/>
                </a:cubicBezTo>
                <a:cubicBezTo>
                  <a:pt x="549" y="101"/>
                  <a:pt x="559" y="129"/>
                  <a:pt x="559" y="168"/>
                </a:cubicBezTo>
                <a:lnTo>
                  <a:pt x="559" y="214"/>
                </a:lnTo>
                <a:close/>
                <a:moveTo>
                  <a:pt x="1450" y="241"/>
                </a:moveTo>
                <a:cubicBezTo>
                  <a:pt x="1433" y="236"/>
                  <a:pt x="1433" y="236"/>
                  <a:pt x="1433" y="236"/>
                </a:cubicBezTo>
                <a:cubicBezTo>
                  <a:pt x="1433" y="8"/>
                  <a:pt x="1433" y="8"/>
                  <a:pt x="1433" y="8"/>
                </a:cubicBezTo>
                <a:cubicBezTo>
                  <a:pt x="1433" y="3"/>
                  <a:pt x="1431" y="0"/>
                  <a:pt x="1424" y="0"/>
                </a:cubicBezTo>
                <a:cubicBezTo>
                  <a:pt x="1369" y="0"/>
                  <a:pt x="1369" y="0"/>
                  <a:pt x="1369" y="0"/>
                </a:cubicBezTo>
                <a:cubicBezTo>
                  <a:pt x="1364" y="0"/>
                  <a:pt x="1364" y="2"/>
                  <a:pt x="1364" y="5"/>
                </a:cubicBezTo>
                <a:cubicBezTo>
                  <a:pt x="1364" y="10"/>
                  <a:pt x="1364" y="10"/>
                  <a:pt x="1364" y="10"/>
                </a:cubicBezTo>
                <a:cubicBezTo>
                  <a:pt x="1364" y="17"/>
                  <a:pt x="1366" y="18"/>
                  <a:pt x="1374" y="20"/>
                </a:cubicBezTo>
                <a:cubicBezTo>
                  <a:pt x="1391" y="25"/>
                  <a:pt x="1391" y="25"/>
                  <a:pt x="1391" y="25"/>
                </a:cubicBezTo>
                <a:cubicBezTo>
                  <a:pt x="1391" y="89"/>
                  <a:pt x="1391" y="89"/>
                  <a:pt x="1391" y="89"/>
                </a:cubicBezTo>
                <a:cubicBezTo>
                  <a:pt x="1385" y="83"/>
                  <a:pt x="1371" y="75"/>
                  <a:pt x="1350" y="75"/>
                </a:cubicBezTo>
                <a:cubicBezTo>
                  <a:pt x="1309" y="75"/>
                  <a:pt x="1263" y="104"/>
                  <a:pt x="1263" y="177"/>
                </a:cubicBezTo>
                <a:cubicBezTo>
                  <a:pt x="1263" y="240"/>
                  <a:pt x="1298" y="267"/>
                  <a:pt x="1333" y="267"/>
                </a:cubicBezTo>
                <a:cubicBezTo>
                  <a:pt x="1355" y="267"/>
                  <a:pt x="1373" y="256"/>
                  <a:pt x="1391" y="237"/>
                </a:cubicBezTo>
                <a:cubicBezTo>
                  <a:pt x="1391" y="252"/>
                  <a:pt x="1391" y="252"/>
                  <a:pt x="1391" y="252"/>
                </a:cubicBezTo>
                <a:cubicBezTo>
                  <a:pt x="1391" y="258"/>
                  <a:pt x="1393" y="262"/>
                  <a:pt x="1400" y="262"/>
                </a:cubicBezTo>
                <a:cubicBezTo>
                  <a:pt x="1455" y="262"/>
                  <a:pt x="1455" y="262"/>
                  <a:pt x="1455" y="262"/>
                </a:cubicBezTo>
                <a:cubicBezTo>
                  <a:pt x="1460" y="262"/>
                  <a:pt x="1460" y="259"/>
                  <a:pt x="1460" y="256"/>
                </a:cubicBezTo>
                <a:cubicBezTo>
                  <a:pt x="1460" y="251"/>
                  <a:pt x="1460" y="251"/>
                  <a:pt x="1460" y="251"/>
                </a:cubicBezTo>
                <a:cubicBezTo>
                  <a:pt x="1460" y="244"/>
                  <a:pt x="1458" y="244"/>
                  <a:pt x="1450" y="241"/>
                </a:cubicBezTo>
                <a:close/>
                <a:moveTo>
                  <a:pt x="1391" y="214"/>
                </a:moveTo>
                <a:cubicBezTo>
                  <a:pt x="1379" y="226"/>
                  <a:pt x="1366" y="236"/>
                  <a:pt x="1350" y="236"/>
                </a:cubicBezTo>
                <a:cubicBezTo>
                  <a:pt x="1320" y="236"/>
                  <a:pt x="1307" y="204"/>
                  <a:pt x="1307" y="169"/>
                </a:cubicBezTo>
                <a:cubicBezTo>
                  <a:pt x="1307" y="126"/>
                  <a:pt x="1325" y="101"/>
                  <a:pt x="1353" y="101"/>
                </a:cubicBezTo>
                <a:cubicBezTo>
                  <a:pt x="1381" y="101"/>
                  <a:pt x="1391" y="129"/>
                  <a:pt x="1391" y="168"/>
                </a:cubicBezTo>
                <a:lnTo>
                  <a:pt x="1391" y="214"/>
                </a:lnTo>
                <a:close/>
                <a:moveTo>
                  <a:pt x="1249" y="251"/>
                </a:moveTo>
                <a:cubicBezTo>
                  <a:pt x="1249" y="256"/>
                  <a:pt x="1249" y="256"/>
                  <a:pt x="1249" y="256"/>
                </a:cubicBezTo>
                <a:cubicBezTo>
                  <a:pt x="1249" y="259"/>
                  <a:pt x="1248" y="262"/>
                  <a:pt x="1244" y="262"/>
                </a:cubicBezTo>
                <a:cubicBezTo>
                  <a:pt x="1189" y="262"/>
                  <a:pt x="1189" y="262"/>
                  <a:pt x="1189" y="262"/>
                </a:cubicBezTo>
                <a:cubicBezTo>
                  <a:pt x="1182" y="262"/>
                  <a:pt x="1180" y="258"/>
                  <a:pt x="1180" y="252"/>
                </a:cubicBezTo>
                <a:cubicBezTo>
                  <a:pt x="1180" y="237"/>
                  <a:pt x="1180" y="237"/>
                  <a:pt x="1180" y="237"/>
                </a:cubicBezTo>
                <a:cubicBezTo>
                  <a:pt x="1163" y="257"/>
                  <a:pt x="1145" y="267"/>
                  <a:pt x="1120" y="267"/>
                </a:cubicBezTo>
                <a:cubicBezTo>
                  <a:pt x="1093" y="267"/>
                  <a:pt x="1066" y="255"/>
                  <a:pt x="1066" y="197"/>
                </a:cubicBezTo>
                <a:cubicBezTo>
                  <a:pt x="1066" y="105"/>
                  <a:pt x="1066" y="105"/>
                  <a:pt x="1066" y="105"/>
                </a:cubicBezTo>
                <a:cubicBezTo>
                  <a:pt x="1048" y="100"/>
                  <a:pt x="1048" y="100"/>
                  <a:pt x="1048" y="100"/>
                </a:cubicBezTo>
                <a:cubicBezTo>
                  <a:pt x="1040" y="98"/>
                  <a:pt x="1038" y="98"/>
                  <a:pt x="1038" y="91"/>
                </a:cubicBezTo>
                <a:cubicBezTo>
                  <a:pt x="1038" y="86"/>
                  <a:pt x="1038" y="86"/>
                  <a:pt x="1038" y="86"/>
                </a:cubicBezTo>
                <a:cubicBezTo>
                  <a:pt x="1038" y="82"/>
                  <a:pt x="1039" y="80"/>
                  <a:pt x="1043" y="80"/>
                </a:cubicBezTo>
                <a:cubicBezTo>
                  <a:pt x="1099" y="80"/>
                  <a:pt x="1099" y="80"/>
                  <a:pt x="1099" y="80"/>
                </a:cubicBezTo>
                <a:cubicBezTo>
                  <a:pt x="1105" y="80"/>
                  <a:pt x="1107" y="83"/>
                  <a:pt x="1107" y="89"/>
                </a:cubicBezTo>
                <a:cubicBezTo>
                  <a:pt x="1107" y="176"/>
                  <a:pt x="1107" y="176"/>
                  <a:pt x="1107" y="176"/>
                </a:cubicBezTo>
                <a:cubicBezTo>
                  <a:pt x="1107" y="214"/>
                  <a:pt x="1109" y="236"/>
                  <a:pt x="1138" y="236"/>
                </a:cubicBezTo>
                <a:cubicBezTo>
                  <a:pt x="1154" y="236"/>
                  <a:pt x="1165" y="230"/>
                  <a:pt x="1180" y="214"/>
                </a:cubicBezTo>
                <a:cubicBezTo>
                  <a:pt x="1180" y="105"/>
                  <a:pt x="1180" y="105"/>
                  <a:pt x="1180" y="105"/>
                </a:cubicBezTo>
                <a:cubicBezTo>
                  <a:pt x="1162" y="100"/>
                  <a:pt x="1162" y="100"/>
                  <a:pt x="1162" y="100"/>
                </a:cubicBezTo>
                <a:cubicBezTo>
                  <a:pt x="1155" y="98"/>
                  <a:pt x="1152" y="98"/>
                  <a:pt x="1152" y="91"/>
                </a:cubicBezTo>
                <a:cubicBezTo>
                  <a:pt x="1152" y="86"/>
                  <a:pt x="1152" y="86"/>
                  <a:pt x="1152" y="86"/>
                </a:cubicBezTo>
                <a:cubicBezTo>
                  <a:pt x="1152" y="82"/>
                  <a:pt x="1153" y="80"/>
                  <a:pt x="1157" y="80"/>
                </a:cubicBezTo>
                <a:cubicBezTo>
                  <a:pt x="1213" y="80"/>
                  <a:pt x="1213" y="80"/>
                  <a:pt x="1213" y="80"/>
                </a:cubicBezTo>
                <a:cubicBezTo>
                  <a:pt x="1219" y="80"/>
                  <a:pt x="1221" y="83"/>
                  <a:pt x="1221" y="89"/>
                </a:cubicBezTo>
                <a:cubicBezTo>
                  <a:pt x="1221" y="236"/>
                  <a:pt x="1221" y="236"/>
                  <a:pt x="1221" y="236"/>
                </a:cubicBezTo>
                <a:cubicBezTo>
                  <a:pt x="1239" y="241"/>
                  <a:pt x="1239" y="241"/>
                  <a:pt x="1239" y="241"/>
                </a:cubicBezTo>
                <a:cubicBezTo>
                  <a:pt x="1247" y="244"/>
                  <a:pt x="1249" y="244"/>
                  <a:pt x="1249" y="251"/>
                </a:cubicBezTo>
                <a:close/>
                <a:moveTo>
                  <a:pt x="751" y="75"/>
                </a:moveTo>
                <a:cubicBezTo>
                  <a:pt x="729" y="75"/>
                  <a:pt x="710" y="86"/>
                  <a:pt x="692" y="104"/>
                </a:cubicBezTo>
                <a:cubicBezTo>
                  <a:pt x="692" y="8"/>
                  <a:pt x="692" y="8"/>
                  <a:pt x="692" y="8"/>
                </a:cubicBezTo>
                <a:cubicBezTo>
                  <a:pt x="692" y="3"/>
                  <a:pt x="690" y="0"/>
                  <a:pt x="684" y="0"/>
                </a:cubicBezTo>
                <a:cubicBezTo>
                  <a:pt x="628" y="0"/>
                  <a:pt x="628" y="0"/>
                  <a:pt x="628" y="0"/>
                </a:cubicBezTo>
                <a:cubicBezTo>
                  <a:pt x="624" y="0"/>
                  <a:pt x="623" y="2"/>
                  <a:pt x="623" y="5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3" y="17"/>
                  <a:pt x="626" y="18"/>
                  <a:pt x="633" y="20"/>
                </a:cubicBezTo>
                <a:cubicBezTo>
                  <a:pt x="651" y="25"/>
                  <a:pt x="651" y="25"/>
                  <a:pt x="651" y="25"/>
                </a:cubicBezTo>
                <a:cubicBezTo>
                  <a:pt x="651" y="238"/>
                  <a:pt x="651" y="238"/>
                  <a:pt x="651" y="238"/>
                </a:cubicBezTo>
                <a:cubicBezTo>
                  <a:pt x="651" y="243"/>
                  <a:pt x="651" y="247"/>
                  <a:pt x="658" y="251"/>
                </a:cubicBezTo>
                <a:cubicBezTo>
                  <a:pt x="670" y="259"/>
                  <a:pt x="699" y="267"/>
                  <a:pt x="726" y="267"/>
                </a:cubicBezTo>
                <a:cubicBezTo>
                  <a:pt x="786" y="267"/>
                  <a:pt x="821" y="225"/>
                  <a:pt x="821" y="164"/>
                </a:cubicBezTo>
                <a:cubicBezTo>
                  <a:pt x="821" y="102"/>
                  <a:pt x="785" y="75"/>
                  <a:pt x="751" y="75"/>
                </a:cubicBezTo>
                <a:close/>
                <a:moveTo>
                  <a:pt x="725" y="243"/>
                </a:moveTo>
                <a:cubicBezTo>
                  <a:pt x="697" y="243"/>
                  <a:pt x="692" y="217"/>
                  <a:pt x="692" y="190"/>
                </a:cubicBezTo>
                <a:cubicBezTo>
                  <a:pt x="692" y="128"/>
                  <a:pt x="692" y="128"/>
                  <a:pt x="692" y="128"/>
                </a:cubicBezTo>
                <a:cubicBezTo>
                  <a:pt x="704" y="115"/>
                  <a:pt x="718" y="106"/>
                  <a:pt x="734" y="106"/>
                </a:cubicBezTo>
                <a:cubicBezTo>
                  <a:pt x="764" y="106"/>
                  <a:pt x="777" y="137"/>
                  <a:pt x="777" y="172"/>
                </a:cubicBezTo>
                <a:cubicBezTo>
                  <a:pt x="777" y="220"/>
                  <a:pt x="752" y="243"/>
                  <a:pt x="725" y="243"/>
                </a:cubicBezTo>
                <a:close/>
                <a:moveTo>
                  <a:pt x="942" y="75"/>
                </a:moveTo>
                <a:cubicBezTo>
                  <a:pt x="878" y="75"/>
                  <a:pt x="846" y="123"/>
                  <a:pt x="846" y="175"/>
                </a:cubicBezTo>
                <a:cubicBezTo>
                  <a:pt x="846" y="224"/>
                  <a:pt x="874" y="267"/>
                  <a:pt x="933" y="267"/>
                </a:cubicBezTo>
                <a:cubicBezTo>
                  <a:pt x="997" y="267"/>
                  <a:pt x="1029" y="218"/>
                  <a:pt x="1029" y="166"/>
                </a:cubicBezTo>
                <a:cubicBezTo>
                  <a:pt x="1029" y="118"/>
                  <a:pt x="1001" y="75"/>
                  <a:pt x="942" y="75"/>
                </a:cubicBezTo>
                <a:close/>
                <a:moveTo>
                  <a:pt x="938" y="241"/>
                </a:moveTo>
                <a:cubicBezTo>
                  <a:pt x="908" y="241"/>
                  <a:pt x="890" y="211"/>
                  <a:pt x="890" y="171"/>
                </a:cubicBezTo>
                <a:cubicBezTo>
                  <a:pt x="890" y="131"/>
                  <a:pt x="907" y="101"/>
                  <a:pt x="938" y="101"/>
                </a:cubicBezTo>
                <a:cubicBezTo>
                  <a:pt x="968" y="101"/>
                  <a:pt x="987" y="130"/>
                  <a:pt x="987" y="171"/>
                </a:cubicBezTo>
                <a:cubicBezTo>
                  <a:pt x="987" y="210"/>
                  <a:pt x="969" y="241"/>
                  <a:pt x="938" y="241"/>
                </a:cubicBezTo>
                <a:close/>
              </a:path>
            </a:pathLst>
          </a:custGeom>
          <a:solidFill>
            <a:srgbClr val="0069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190A243-06F5-4047-B241-AADFD9A76355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6800850" y="6546851"/>
            <a:ext cx="212725" cy="60325"/>
          </a:xfrm>
          <a:custGeom>
            <a:avLst/>
            <a:gdLst>
              <a:gd name="T0" fmla="*/ 179 w 672"/>
              <a:gd name="T1" fmla="*/ 182 h 192"/>
              <a:gd name="T2" fmla="*/ 145 w 672"/>
              <a:gd name="T3" fmla="*/ 187 h 192"/>
              <a:gd name="T4" fmla="*/ 141 w 672"/>
              <a:gd name="T5" fmla="*/ 164 h 192"/>
              <a:gd name="T6" fmla="*/ 86 w 672"/>
              <a:gd name="T7" fmla="*/ 192 h 192"/>
              <a:gd name="T8" fmla="*/ 27 w 672"/>
              <a:gd name="T9" fmla="*/ 30 h 192"/>
              <a:gd name="T10" fmla="*/ 0 w 672"/>
              <a:gd name="T11" fmla="*/ 16 h 192"/>
              <a:gd name="T12" fmla="*/ 4 w 672"/>
              <a:gd name="T13" fmla="*/ 5 h 192"/>
              <a:gd name="T14" fmla="*/ 67 w 672"/>
              <a:gd name="T15" fmla="*/ 10 h 192"/>
              <a:gd name="T16" fmla="*/ 97 w 672"/>
              <a:gd name="T17" fmla="*/ 157 h 192"/>
              <a:gd name="T18" fmla="*/ 140 w 672"/>
              <a:gd name="T19" fmla="*/ 10 h 192"/>
              <a:gd name="T20" fmla="*/ 175 w 672"/>
              <a:gd name="T21" fmla="*/ 5 h 192"/>
              <a:gd name="T22" fmla="*/ 627 w 672"/>
              <a:gd name="T23" fmla="*/ 33 h 192"/>
              <a:gd name="T24" fmla="*/ 669 w 672"/>
              <a:gd name="T25" fmla="*/ 44 h 192"/>
              <a:gd name="T26" fmla="*/ 672 w 672"/>
              <a:gd name="T27" fmla="*/ 12 h 192"/>
              <a:gd name="T28" fmla="*/ 625 w 672"/>
              <a:gd name="T29" fmla="*/ 0 h 192"/>
              <a:gd name="T30" fmla="*/ 625 w 672"/>
              <a:gd name="T31" fmla="*/ 192 h 192"/>
              <a:gd name="T32" fmla="*/ 672 w 672"/>
              <a:gd name="T33" fmla="*/ 179 h 192"/>
              <a:gd name="T34" fmla="*/ 669 w 672"/>
              <a:gd name="T35" fmla="*/ 148 h 192"/>
              <a:gd name="T36" fmla="*/ 627 w 672"/>
              <a:gd name="T37" fmla="*/ 159 h 192"/>
              <a:gd name="T38" fmla="*/ 627 w 672"/>
              <a:gd name="T39" fmla="*/ 33 h 192"/>
              <a:gd name="T40" fmla="*/ 373 w 672"/>
              <a:gd name="T41" fmla="*/ 30 h 192"/>
              <a:gd name="T42" fmla="*/ 269 w 672"/>
              <a:gd name="T43" fmla="*/ 28 h 192"/>
              <a:gd name="T44" fmla="*/ 268 w 672"/>
              <a:gd name="T45" fmla="*/ 10 h 192"/>
              <a:gd name="T46" fmla="*/ 234 w 672"/>
              <a:gd name="T47" fmla="*/ 5 h 192"/>
              <a:gd name="T48" fmla="*/ 229 w 672"/>
              <a:gd name="T49" fmla="*/ 182 h 192"/>
              <a:gd name="T50" fmla="*/ 265 w 672"/>
              <a:gd name="T51" fmla="*/ 187 h 192"/>
              <a:gd name="T52" fmla="*/ 269 w 672"/>
              <a:gd name="T53" fmla="*/ 58 h 192"/>
              <a:gd name="T54" fmla="*/ 342 w 672"/>
              <a:gd name="T55" fmla="*/ 88 h 192"/>
              <a:gd name="T56" fmla="*/ 346 w 672"/>
              <a:gd name="T57" fmla="*/ 187 h 192"/>
              <a:gd name="T58" fmla="*/ 381 w 672"/>
              <a:gd name="T59" fmla="*/ 182 h 192"/>
              <a:gd name="T60" fmla="*/ 424 w 672"/>
              <a:gd name="T61" fmla="*/ 35 h 192"/>
              <a:gd name="T62" fmla="*/ 454 w 672"/>
              <a:gd name="T63" fmla="*/ 182 h 192"/>
              <a:gd name="T64" fmla="*/ 489 w 672"/>
              <a:gd name="T65" fmla="*/ 187 h 192"/>
              <a:gd name="T66" fmla="*/ 494 w 672"/>
              <a:gd name="T67" fmla="*/ 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2" h="192">
                <a:moveTo>
                  <a:pt x="179" y="10"/>
                </a:moveTo>
                <a:cubicBezTo>
                  <a:pt x="179" y="182"/>
                  <a:pt x="179" y="182"/>
                  <a:pt x="179" y="182"/>
                </a:cubicBezTo>
                <a:cubicBezTo>
                  <a:pt x="179" y="185"/>
                  <a:pt x="178" y="187"/>
                  <a:pt x="175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2" y="187"/>
                  <a:pt x="141" y="185"/>
                  <a:pt x="141" y="18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25" y="183"/>
                  <a:pt x="110" y="192"/>
                  <a:pt x="86" y="192"/>
                </a:cubicBezTo>
                <a:cubicBezTo>
                  <a:pt x="56" y="192"/>
                  <a:pt x="27" y="178"/>
                  <a:pt x="27" y="115"/>
                </a:cubicBezTo>
                <a:cubicBezTo>
                  <a:pt x="27" y="30"/>
                  <a:pt x="27" y="30"/>
                  <a:pt x="27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2" y="23"/>
                  <a:pt x="0" y="23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0" y="5"/>
                  <a:pt x="4" y="5"/>
                </a:cubicBezTo>
                <a:cubicBezTo>
                  <a:pt x="62" y="5"/>
                  <a:pt x="62" y="5"/>
                  <a:pt x="62" y="5"/>
                </a:cubicBezTo>
                <a:cubicBezTo>
                  <a:pt x="65" y="5"/>
                  <a:pt x="67" y="7"/>
                  <a:pt x="67" y="10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7" y="136"/>
                  <a:pt x="68" y="157"/>
                  <a:pt x="97" y="157"/>
                </a:cubicBezTo>
                <a:cubicBezTo>
                  <a:pt x="114" y="157"/>
                  <a:pt x="128" y="149"/>
                  <a:pt x="140" y="133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7"/>
                  <a:pt x="141" y="5"/>
                  <a:pt x="144" y="5"/>
                </a:cubicBezTo>
                <a:cubicBezTo>
                  <a:pt x="175" y="5"/>
                  <a:pt x="175" y="5"/>
                  <a:pt x="175" y="5"/>
                </a:cubicBezTo>
                <a:cubicBezTo>
                  <a:pt x="178" y="5"/>
                  <a:pt x="179" y="7"/>
                  <a:pt x="179" y="10"/>
                </a:cubicBezTo>
                <a:close/>
                <a:moveTo>
                  <a:pt x="627" y="33"/>
                </a:moveTo>
                <a:cubicBezTo>
                  <a:pt x="645" y="33"/>
                  <a:pt x="657" y="39"/>
                  <a:pt x="663" y="41"/>
                </a:cubicBezTo>
                <a:cubicBezTo>
                  <a:pt x="666" y="43"/>
                  <a:pt x="668" y="44"/>
                  <a:pt x="669" y="44"/>
                </a:cubicBezTo>
                <a:cubicBezTo>
                  <a:pt x="671" y="44"/>
                  <a:pt x="672" y="42"/>
                  <a:pt x="672" y="40"/>
                </a:cubicBezTo>
                <a:cubicBezTo>
                  <a:pt x="672" y="12"/>
                  <a:pt x="672" y="12"/>
                  <a:pt x="672" y="12"/>
                </a:cubicBezTo>
                <a:cubicBezTo>
                  <a:pt x="672" y="8"/>
                  <a:pt x="671" y="7"/>
                  <a:pt x="667" y="6"/>
                </a:cubicBezTo>
                <a:cubicBezTo>
                  <a:pt x="657" y="2"/>
                  <a:pt x="642" y="0"/>
                  <a:pt x="625" y="0"/>
                </a:cubicBezTo>
                <a:cubicBezTo>
                  <a:pt x="552" y="0"/>
                  <a:pt x="532" y="51"/>
                  <a:pt x="532" y="96"/>
                </a:cubicBezTo>
                <a:cubicBezTo>
                  <a:pt x="532" y="141"/>
                  <a:pt x="551" y="192"/>
                  <a:pt x="625" y="192"/>
                </a:cubicBezTo>
                <a:cubicBezTo>
                  <a:pt x="642" y="192"/>
                  <a:pt x="657" y="189"/>
                  <a:pt x="667" y="186"/>
                </a:cubicBezTo>
                <a:cubicBezTo>
                  <a:pt x="671" y="184"/>
                  <a:pt x="672" y="184"/>
                  <a:pt x="672" y="179"/>
                </a:cubicBezTo>
                <a:cubicBezTo>
                  <a:pt x="672" y="152"/>
                  <a:pt x="672" y="152"/>
                  <a:pt x="672" y="152"/>
                </a:cubicBezTo>
                <a:cubicBezTo>
                  <a:pt x="672" y="149"/>
                  <a:pt x="671" y="148"/>
                  <a:pt x="669" y="148"/>
                </a:cubicBezTo>
                <a:cubicBezTo>
                  <a:pt x="668" y="148"/>
                  <a:pt x="666" y="149"/>
                  <a:pt x="663" y="150"/>
                </a:cubicBezTo>
                <a:cubicBezTo>
                  <a:pt x="657" y="153"/>
                  <a:pt x="645" y="159"/>
                  <a:pt x="627" y="159"/>
                </a:cubicBezTo>
                <a:cubicBezTo>
                  <a:pt x="593" y="159"/>
                  <a:pt x="572" y="138"/>
                  <a:pt x="572" y="96"/>
                </a:cubicBezTo>
                <a:cubicBezTo>
                  <a:pt x="572" y="53"/>
                  <a:pt x="593" y="33"/>
                  <a:pt x="627" y="33"/>
                </a:cubicBezTo>
                <a:close/>
                <a:moveTo>
                  <a:pt x="435" y="0"/>
                </a:moveTo>
                <a:cubicBezTo>
                  <a:pt x="408" y="0"/>
                  <a:pt x="389" y="10"/>
                  <a:pt x="373" y="30"/>
                </a:cubicBezTo>
                <a:cubicBezTo>
                  <a:pt x="362" y="6"/>
                  <a:pt x="343" y="0"/>
                  <a:pt x="323" y="0"/>
                </a:cubicBezTo>
                <a:cubicBezTo>
                  <a:pt x="299" y="0"/>
                  <a:pt x="284" y="8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10"/>
                  <a:pt x="268" y="10"/>
                  <a:pt x="268" y="10"/>
                </a:cubicBezTo>
                <a:cubicBezTo>
                  <a:pt x="268" y="7"/>
                  <a:pt x="266" y="5"/>
                  <a:pt x="263" y="5"/>
                </a:cubicBezTo>
                <a:cubicBezTo>
                  <a:pt x="234" y="5"/>
                  <a:pt x="234" y="5"/>
                  <a:pt x="234" y="5"/>
                </a:cubicBezTo>
                <a:cubicBezTo>
                  <a:pt x="231" y="5"/>
                  <a:pt x="229" y="7"/>
                  <a:pt x="229" y="10"/>
                </a:cubicBezTo>
                <a:cubicBezTo>
                  <a:pt x="229" y="182"/>
                  <a:pt x="229" y="182"/>
                  <a:pt x="229" y="182"/>
                </a:cubicBezTo>
                <a:cubicBezTo>
                  <a:pt x="229" y="185"/>
                  <a:pt x="231" y="187"/>
                  <a:pt x="234" y="187"/>
                </a:cubicBezTo>
                <a:cubicBezTo>
                  <a:pt x="265" y="187"/>
                  <a:pt x="265" y="187"/>
                  <a:pt x="265" y="187"/>
                </a:cubicBezTo>
                <a:cubicBezTo>
                  <a:pt x="268" y="187"/>
                  <a:pt x="269" y="185"/>
                  <a:pt x="269" y="182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81" y="42"/>
                  <a:pt x="294" y="35"/>
                  <a:pt x="311" y="35"/>
                </a:cubicBezTo>
                <a:cubicBezTo>
                  <a:pt x="340" y="35"/>
                  <a:pt x="342" y="56"/>
                  <a:pt x="342" y="88"/>
                </a:cubicBezTo>
                <a:cubicBezTo>
                  <a:pt x="342" y="182"/>
                  <a:pt x="342" y="182"/>
                  <a:pt x="342" y="182"/>
                </a:cubicBezTo>
                <a:cubicBezTo>
                  <a:pt x="342" y="185"/>
                  <a:pt x="343" y="187"/>
                  <a:pt x="346" y="187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80" y="187"/>
                  <a:pt x="381" y="185"/>
                  <a:pt x="381" y="182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42"/>
                  <a:pt x="407" y="35"/>
                  <a:pt x="424" y="35"/>
                </a:cubicBezTo>
                <a:cubicBezTo>
                  <a:pt x="452" y="35"/>
                  <a:pt x="454" y="56"/>
                  <a:pt x="454" y="88"/>
                </a:cubicBezTo>
                <a:cubicBezTo>
                  <a:pt x="454" y="182"/>
                  <a:pt x="454" y="182"/>
                  <a:pt x="454" y="182"/>
                </a:cubicBezTo>
                <a:cubicBezTo>
                  <a:pt x="454" y="185"/>
                  <a:pt x="455" y="187"/>
                  <a:pt x="458" y="187"/>
                </a:cubicBezTo>
                <a:cubicBezTo>
                  <a:pt x="489" y="187"/>
                  <a:pt x="489" y="187"/>
                  <a:pt x="489" y="187"/>
                </a:cubicBezTo>
                <a:cubicBezTo>
                  <a:pt x="492" y="187"/>
                  <a:pt x="494" y="185"/>
                  <a:pt x="494" y="182"/>
                </a:cubicBezTo>
                <a:cubicBezTo>
                  <a:pt x="494" y="77"/>
                  <a:pt x="494" y="77"/>
                  <a:pt x="494" y="77"/>
                </a:cubicBezTo>
                <a:cubicBezTo>
                  <a:pt x="494" y="13"/>
                  <a:pt x="465" y="0"/>
                  <a:pt x="435" y="0"/>
                </a:cubicBezTo>
                <a:close/>
              </a:path>
            </a:pathLst>
          </a:custGeom>
          <a:solidFill>
            <a:srgbClr val="00AF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21A976FD-5735-4707-A02D-9DCE0F305E43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4756150" y="6516688"/>
            <a:ext cx="1130300" cy="92075"/>
          </a:xfrm>
          <a:custGeom>
            <a:avLst/>
            <a:gdLst>
              <a:gd name="T0" fmla="*/ 45 w 3561"/>
              <a:gd name="T1" fmla="*/ 20 h 289"/>
              <a:gd name="T2" fmla="*/ 0 w 3561"/>
              <a:gd name="T3" fmla="*/ 268 h 289"/>
              <a:gd name="T4" fmla="*/ 70 w 3561"/>
              <a:gd name="T5" fmla="*/ 180 h 289"/>
              <a:gd name="T6" fmla="*/ 211 w 3561"/>
              <a:gd name="T7" fmla="*/ 281 h 289"/>
              <a:gd name="T8" fmla="*/ 80 w 3561"/>
              <a:gd name="T9" fmla="*/ 43 h 289"/>
              <a:gd name="T10" fmla="*/ 256 w 3561"/>
              <a:gd name="T11" fmla="*/ 116 h 289"/>
              <a:gd name="T12" fmla="*/ 243 w 3561"/>
              <a:gd name="T13" fmla="*/ 238 h 289"/>
              <a:gd name="T14" fmla="*/ 410 w 3561"/>
              <a:gd name="T15" fmla="*/ 268 h 289"/>
              <a:gd name="T16" fmla="*/ 343 w 3561"/>
              <a:gd name="T17" fmla="*/ 216 h 289"/>
              <a:gd name="T18" fmla="*/ 526 w 3561"/>
              <a:gd name="T19" fmla="*/ 27 h 289"/>
              <a:gd name="T20" fmla="*/ 544 w 3561"/>
              <a:gd name="T21" fmla="*/ 257 h 289"/>
              <a:gd name="T22" fmla="*/ 508 w 3561"/>
              <a:gd name="T23" fmla="*/ 120 h 289"/>
              <a:gd name="T24" fmla="*/ 692 w 3561"/>
              <a:gd name="T25" fmla="*/ 11 h 289"/>
              <a:gd name="T26" fmla="*/ 649 w 3561"/>
              <a:gd name="T27" fmla="*/ 253 h 289"/>
              <a:gd name="T28" fmla="*/ 768 w 3561"/>
              <a:gd name="T29" fmla="*/ 190 h 289"/>
              <a:gd name="T30" fmla="*/ 880 w 3561"/>
              <a:gd name="T31" fmla="*/ 187 h 289"/>
              <a:gd name="T32" fmla="*/ 1161 w 3561"/>
              <a:gd name="T33" fmla="*/ 258 h 289"/>
              <a:gd name="T34" fmla="*/ 1091 w 3561"/>
              <a:gd name="T35" fmla="*/ 95 h 289"/>
              <a:gd name="T36" fmla="*/ 1169 w 3561"/>
              <a:gd name="T37" fmla="*/ 129 h 289"/>
              <a:gd name="T38" fmla="*/ 1212 w 3561"/>
              <a:gd name="T39" fmla="*/ 185 h 289"/>
              <a:gd name="T40" fmla="*/ 1359 w 3561"/>
              <a:gd name="T41" fmla="*/ 8 h 289"/>
              <a:gd name="T42" fmla="*/ 1325 w 3561"/>
              <a:gd name="T43" fmla="*/ 285 h 289"/>
              <a:gd name="T44" fmla="*/ 1441 w 3561"/>
              <a:gd name="T45" fmla="*/ 262 h 289"/>
              <a:gd name="T46" fmla="*/ 1780 w 3561"/>
              <a:gd name="T47" fmla="*/ 120 h 289"/>
              <a:gd name="T48" fmla="*/ 1560 w 3561"/>
              <a:gd name="T49" fmla="*/ 18 h 289"/>
              <a:gd name="T50" fmla="*/ 1632 w 3561"/>
              <a:gd name="T51" fmla="*/ 230 h 289"/>
              <a:gd name="T52" fmla="*/ 1764 w 3561"/>
              <a:gd name="T53" fmla="*/ 20 h 289"/>
              <a:gd name="T54" fmla="*/ 1936 w 3561"/>
              <a:gd name="T55" fmla="*/ 276 h 289"/>
              <a:gd name="T56" fmla="*/ 1888 w 3561"/>
              <a:gd name="T57" fmla="*/ 248 h 289"/>
              <a:gd name="T58" fmla="*/ 1832 w 3561"/>
              <a:gd name="T59" fmla="*/ 261 h 289"/>
              <a:gd name="T60" fmla="*/ 1882 w 3561"/>
              <a:gd name="T61" fmla="*/ 101 h 289"/>
              <a:gd name="T62" fmla="*/ 2016 w 3561"/>
              <a:gd name="T63" fmla="*/ 261 h 289"/>
              <a:gd name="T64" fmla="*/ 2067 w 3561"/>
              <a:gd name="T65" fmla="*/ 261 h 289"/>
              <a:gd name="T66" fmla="*/ 2123 w 3561"/>
              <a:gd name="T67" fmla="*/ 101 h 289"/>
              <a:gd name="T68" fmla="*/ 2069 w 3561"/>
              <a:gd name="T69" fmla="*/ 40 h 289"/>
              <a:gd name="T70" fmla="*/ 2228 w 3561"/>
              <a:gd name="T71" fmla="*/ 270 h 289"/>
              <a:gd name="T72" fmla="*/ 2249 w 3561"/>
              <a:gd name="T73" fmla="*/ 99 h 289"/>
              <a:gd name="T74" fmla="*/ 2271 w 3561"/>
              <a:gd name="T75" fmla="*/ 197 h 289"/>
              <a:gd name="T76" fmla="*/ 2339 w 3561"/>
              <a:gd name="T77" fmla="*/ 99 h 289"/>
              <a:gd name="T78" fmla="*/ 2497 w 3561"/>
              <a:gd name="T79" fmla="*/ 233 h 289"/>
              <a:gd name="T80" fmla="*/ 2402 w 3561"/>
              <a:gd name="T81" fmla="*/ 158 h 289"/>
              <a:gd name="T82" fmla="*/ 2608 w 3561"/>
              <a:gd name="T83" fmla="*/ 215 h 289"/>
              <a:gd name="T84" fmla="*/ 2543 w 3561"/>
              <a:gd name="T85" fmla="*/ 276 h 289"/>
              <a:gd name="T86" fmla="*/ 2591 w 3561"/>
              <a:gd name="T87" fmla="*/ 95 h 289"/>
              <a:gd name="T88" fmla="*/ 2832 w 3561"/>
              <a:gd name="T89" fmla="*/ 229 h 289"/>
              <a:gd name="T90" fmla="*/ 2711 w 3561"/>
              <a:gd name="T91" fmla="*/ 152 h 289"/>
              <a:gd name="T92" fmla="*/ 2764 w 3561"/>
              <a:gd name="T93" fmla="*/ 163 h 289"/>
              <a:gd name="T94" fmla="*/ 2947 w 3561"/>
              <a:gd name="T95" fmla="*/ 281 h 289"/>
              <a:gd name="T96" fmla="*/ 2864 w 3561"/>
              <a:gd name="T97" fmla="*/ 113 h 289"/>
              <a:gd name="T98" fmla="*/ 2943 w 3561"/>
              <a:gd name="T99" fmla="*/ 261 h 289"/>
              <a:gd name="T100" fmla="*/ 3006 w 3561"/>
              <a:gd name="T101" fmla="*/ 240 h 289"/>
              <a:gd name="T102" fmla="*/ 2986 w 3561"/>
              <a:gd name="T103" fmla="*/ 98 h 289"/>
              <a:gd name="T104" fmla="*/ 3046 w 3561"/>
              <a:gd name="T105" fmla="*/ 91 h 289"/>
              <a:gd name="T106" fmla="*/ 3048 w 3561"/>
              <a:gd name="T107" fmla="*/ 141 h 289"/>
              <a:gd name="T108" fmla="*/ 3277 w 3561"/>
              <a:gd name="T109" fmla="*/ 233 h 289"/>
              <a:gd name="T110" fmla="*/ 3182 w 3561"/>
              <a:gd name="T111" fmla="*/ 158 h 289"/>
              <a:gd name="T112" fmla="*/ 3399 w 3561"/>
              <a:gd name="T113" fmla="*/ 281 h 289"/>
              <a:gd name="T114" fmla="*/ 3314 w 3561"/>
              <a:gd name="T115" fmla="*/ 113 h 289"/>
              <a:gd name="T116" fmla="*/ 3394 w 3561"/>
              <a:gd name="T117" fmla="*/ 261 h 289"/>
              <a:gd name="T118" fmla="*/ 3443 w 3561"/>
              <a:gd name="T119" fmla="*/ 126 h 289"/>
              <a:gd name="T120" fmla="*/ 3458 w 3561"/>
              <a:gd name="T121" fmla="*/ 51 h 289"/>
              <a:gd name="T122" fmla="*/ 3561 w 3561"/>
              <a:gd name="T123" fmla="*/ 100 h 289"/>
              <a:gd name="T124" fmla="*/ 3558 w 3561"/>
              <a:gd name="T125" fmla="*/ 24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61" h="289">
                <a:moveTo>
                  <a:pt x="213" y="261"/>
                </a:moveTo>
                <a:cubicBezTo>
                  <a:pt x="202" y="258"/>
                  <a:pt x="198" y="254"/>
                  <a:pt x="187" y="240"/>
                </a:cubicBezTo>
                <a:cubicBezTo>
                  <a:pt x="175" y="223"/>
                  <a:pt x="152" y="180"/>
                  <a:pt x="144" y="162"/>
                </a:cubicBezTo>
                <a:cubicBezTo>
                  <a:pt x="143" y="159"/>
                  <a:pt x="141" y="155"/>
                  <a:pt x="138" y="151"/>
                </a:cubicBezTo>
                <a:cubicBezTo>
                  <a:pt x="137" y="150"/>
                  <a:pt x="137" y="149"/>
                  <a:pt x="137" y="148"/>
                </a:cubicBezTo>
                <a:cubicBezTo>
                  <a:pt x="137" y="146"/>
                  <a:pt x="138" y="146"/>
                  <a:pt x="146" y="144"/>
                </a:cubicBezTo>
                <a:cubicBezTo>
                  <a:pt x="169" y="137"/>
                  <a:pt x="186" y="111"/>
                  <a:pt x="186" y="82"/>
                </a:cubicBezTo>
                <a:cubicBezTo>
                  <a:pt x="186" y="65"/>
                  <a:pt x="179" y="48"/>
                  <a:pt x="168" y="37"/>
                </a:cubicBezTo>
                <a:cubicBezTo>
                  <a:pt x="157" y="24"/>
                  <a:pt x="140" y="18"/>
                  <a:pt x="115" y="18"/>
                </a:cubicBezTo>
                <a:cubicBezTo>
                  <a:pt x="109" y="18"/>
                  <a:pt x="103" y="18"/>
                  <a:pt x="96" y="18"/>
                </a:cubicBezTo>
                <a:cubicBezTo>
                  <a:pt x="63" y="20"/>
                  <a:pt x="63" y="20"/>
                  <a:pt x="45" y="20"/>
                </a:cubicBezTo>
                <a:cubicBezTo>
                  <a:pt x="34" y="20"/>
                  <a:pt x="26" y="19"/>
                  <a:pt x="19" y="19"/>
                </a:cubicBezTo>
                <a:cubicBezTo>
                  <a:pt x="13" y="18"/>
                  <a:pt x="8" y="18"/>
                  <a:pt x="4" y="18"/>
                </a:cubicBezTo>
                <a:cubicBezTo>
                  <a:pt x="1" y="18"/>
                  <a:pt x="0" y="20"/>
                  <a:pt x="0" y="2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7"/>
                  <a:pt x="2" y="38"/>
                  <a:pt x="10" y="40"/>
                </a:cubicBezTo>
                <a:cubicBezTo>
                  <a:pt x="21" y="43"/>
                  <a:pt x="24" y="46"/>
                  <a:pt x="25" y="55"/>
                </a:cubicBezTo>
                <a:cubicBezTo>
                  <a:pt x="25" y="70"/>
                  <a:pt x="25" y="97"/>
                  <a:pt x="25" y="120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5" y="203"/>
                  <a:pt x="25" y="230"/>
                  <a:pt x="25" y="244"/>
                </a:cubicBezTo>
                <a:cubicBezTo>
                  <a:pt x="24" y="253"/>
                  <a:pt x="21" y="256"/>
                  <a:pt x="10" y="259"/>
                </a:cubicBezTo>
                <a:cubicBezTo>
                  <a:pt x="2" y="261"/>
                  <a:pt x="0" y="262"/>
                  <a:pt x="0" y="268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0"/>
                  <a:pt x="1" y="281"/>
                  <a:pt x="5" y="281"/>
                </a:cubicBezTo>
                <a:cubicBezTo>
                  <a:pt x="7" y="281"/>
                  <a:pt x="13" y="281"/>
                  <a:pt x="19" y="280"/>
                </a:cubicBezTo>
                <a:cubicBezTo>
                  <a:pt x="26" y="280"/>
                  <a:pt x="35" y="280"/>
                  <a:pt x="48" y="280"/>
                </a:cubicBezTo>
                <a:cubicBezTo>
                  <a:pt x="59" y="280"/>
                  <a:pt x="70" y="280"/>
                  <a:pt x="76" y="280"/>
                </a:cubicBezTo>
                <a:cubicBezTo>
                  <a:pt x="82" y="281"/>
                  <a:pt x="88" y="281"/>
                  <a:pt x="90" y="281"/>
                </a:cubicBezTo>
                <a:cubicBezTo>
                  <a:pt x="94" y="281"/>
                  <a:pt x="95" y="280"/>
                  <a:pt x="95" y="275"/>
                </a:cubicBezTo>
                <a:cubicBezTo>
                  <a:pt x="95" y="268"/>
                  <a:pt x="95" y="268"/>
                  <a:pt x="95" y="268"/>
                </a:cubicBezTo>
                <a:cubicBezTo>
                  <a:pt x="95" y="262"/>
                  <a:pt x="94" y="261"/>
                  <a:pt x="86" y="259"/>
                </a:cubicBezTo>
                <a:cubicBezTo>
                  <a:pt x="74" y="256"/>
                  <a:pt x="71" y="253"/>
                  <a:pt x="71" y="244"/>
                </a:cubicBezTo>
                <a:cubicBezTo>
                  <a:pt x="70" y="232"/>
                  <a:pt x="70" y="199"/>
                  <a:pt x="70" y="18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58"/>
                  <a:pt x="72" y="155"/>
                  <a:pt x="74" y="155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156"/>
                  <a:pt x="81" y="156"/>
                  <a:pt x="82" y="155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93" y="155"/>
                  <a:pt x="95" y="156"/>
                  <a:pt x="101" y="170"/>
                </a:cubicBezTo>
                <a:cubicBezTo>
                  <a:pt x="113" y="197"/>
                  <a:pt x="137" y="250"/>
                  <a:pt x="141" y="258"/>
                </a:cubicBezTo>
                <a:cubicBezTo>
                  <a:pt x="149" y="281"/>
                  <a:pt x="149" y="281"/>
                  <a:pt x="156" y="281"/>
                </a:cubicBezTo>
                <a:cubicBezTo>
                  <a:pt x="161" y="281"/>
                  <a:pt x="161" y="281"/>
                  <a:pt x="161" y="281"/>
                </a:cubicBezTo>
                <a:cubicBezTo>
                  <a:pt x="170" y="281"/>
                  <a:pt x="177" y="280"/>
                  <a:pt x="182" y="280"/>
                </a:cubicBezTo>
                <a:cubicBezTo>
                  <a:pt x="191" y="280"/>
                  <a:pt x="204" y="281"/>
                  <a:pt x="211" y="28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8" y="281"/>
                  <a:pt x="220" y="279"/>
                  <a:pt x="220" y="276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0" y="263"/>
                  <a:pt x="219" y="263"/>
                  <a:pt x="213" y="261"/>
                </a:cubicBezTo>
                <a:close/>
                <a:moveTo>
                  <a:pt x="78" y="134"/>
                </a:moveTo>
                <a:cubicBezTo>
                  <a:pt x="72" y="134"/>
                  <a:pt x="70" y="132"/>
                  <a:pt x="70" y="12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4"/>
                  <a:pt x="72" y="43"/>
                  <a:pt x="80" y="43"/>
                </a:cubicBezTo>
                <a:cubicBezTo>
                  <a:pt x="93" y="43"/>
                  <a:pt x="103" y="44"/>
                  <a:pt x="110" y="46"/>
                </a:cubicBezTo>
                <a:cubicBezTo>
                  <a:pt x="128" y="50"/>
                  <a:pt x="138" y="66"/>
                  <a:pt x="138" y="87"/>
                </a:cubicBezTo>
                <a:cubicBezTo>
                  <a:pt x="138" y="102"/>
                  <a:pt x="133" y="116"/>
                  <a:pt x="123" y="124"/>
                </a:cubicBezTo>
                <a:cubicBezTo>
                  <a:pt x="114" y="131"/>
                  <a:pt x="101" y="134"/>
                  <a:pt x="78" y="134"/>
                </a:cubicBezTo>
                <a:close/>
                <a:moveTo>
                  <a:pt x="401" y="261"/>
                </a:moveTo>
                <a:cubicBezTo>
                  <a:pt x="392" y="261"/>
                  <a:pt x="389" y="259"/>
                  <a:pt x="385" y="257"/>
                </a:cubicBezTo>
                <a:cubicBezTo>
                  <a:pt x="381" y="253"/>
                  <a:pt x="381" y="252"/>
                  <a:pt x="381" y="215"/>
                </a:cubicBezTo>
                <a:cubicBezTo>
                  <a:pt x="382" y="147"/>
                  <a:pt x="382" y="147"/>
                  <a:pt x="382" y="147"/>
                </a:cubicBezTo>
                <a:cubicBezTo>
                  <a:pt x="382" y="111"/>
                  <a:pt x="361" y="94"/>
                  <a:pt x="316" y="94"/>
                </a:cubicBezTo>
                <a:cubicBezTo>
                  <a:pt x="303" y="94"/>
                  <a:pt x="283" y="97"/>
                  <a:pt x="271" y="100"/>
                </a:cubicBezTo>
                <a:cubicBezTo>
                  <a:pt x="260" y="103"/>
                  <a:pt x="257" y="106"/>
                  <a:pt x="256" y="116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4" y="140"/>
                  <a:pt x="255" y="142"/>
                  <a:pt x="256" y="142"/>
                </a:cubicBezTo>
                <a:cubicBezTo>
                  <a:pt x="257" y="142"/>
                  <a:pt x="259" y="142"/>
                  <a:pt x="261" y="140"/>
                </a:cubicBezTo>
                <a:cubicBezTo>
                  <a:pt x="275" y="132"/>
                  <a:pt x="295" y="126"/>
                  <a:pt x="310" y="126"/>
                </a:cubicBezTo>
                <a:cubicBezTo>
                  <a:pt x="334" y="126"/>
                  <a:pt x="343" y="135"/>
                  <a:pt x="343" y="161"/>
                </a:cubicBezTo>
                <a:cubicBezTo>
                  <a:pt x="343" y="167"/>
                  <a:pt x="343" y="167"/>
                  <a:pt x="343" y="167"/>
                </a:cubicBezTo>
                <a:cubicBezTo>
                  <a:pt x="343" y="178"/>
                  <a:pt x="341" y="180"/>
                  <a:pt x="321" y="18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55" y="198"/>
                  <a:pt x="255" y="198"/>
                  <a:pt x="252" y="202"/>
                </a:cubicBezTo>
                <a:cubicBezTo>
                  <a:pt x="247" y="209"/>
                  <a:pt x="243" y="226"/>
                  <a:pt x="243" y="238"/>
                </a:cubicBezTo>
                <a:cubicBezTo>
                  <a:pt x="243" y="265"/>
                  <a:pt x="261" y="285"/>
                  <a:pt x="283" y="285"/>
                </a:cubicBezTo>
                <a:cubicBezTo>
                  <a:pt x="296" y="285"/>
                  <a:pt x="309" y="281"/>
                  <a:pt x="318" y="275"/>
                </a:cubicBezTo>
                <a:cubicBezTo>
                  <a:pt x="323" y="272"/>
                  <a:pt x="338" y="262"/>
                  <a:pt x="340" y="259"/>
                </a:cubicBezTo>
                <a:cubicBezTo>
                  <a:pt x="341" y="259"/>
                  <a:pt x="342" y="258"/>
                  <a:pt x="342" y="258"/>
                </a:cubicBezTo>
                <a:cubicBezTo>
                  <a:pt x="344" y="258"/>
                  <a:pt x="345" y="261"/>
                  <a:pt x="345" y="268"/>
                </a:cubicBezTo>
                <a:cubicBezTo>
                  <a:pt x="344" y="271"/>
                  <a:pt x="345" y="280"/>
                  <a:pt x="346" y="282"/>
                </a:cubicBezTo>
                <a:cubicBezTo>
                  <a:pt x="347" y="287"/>
                  <a:pt x="349" y="288"/>
                  <a:pt x="352" y="288"/>
                </a:cubicBezTo>
                <a:cubicBezTo>
                  <a:pt x="355" y="288"/>
                  <a:pt x="358" y="288"/>
                  <a:pt x="360" y="287"/>
                </a:cubicBezTo>
                <a:cubicBezTo>
                  <a:pt x="402" y="280"/>
                  <a:pt x="402" y="280"/>
                  <a:pt x="402" y="280"/>
                </a:cubicBezTo>
                <a:cubicBezTo>
                  <a:pt x="409" y="278"/>
                  <a:pt x="410" y="278"/>
                  <a:pt x="410" y="274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10" y="263"/>
                  <a:pt x="408" y="262"/>
                  <a:pt x="401" y="261"/>
                </a:cubicBezTo>
                <a:close/>
                <a:moveTo>
                  <a:pt x="343" y="216"/>
                </a:moveTo>
                <a:cubicBezTo>
                  <a:pt x="343" y="230"/>
                  <a:pt x="342" y="236"/>
                  <a:pt x="336" y="242"/>
                </a:cubicBezTo>
                <a:cubicBezTo>
                  <a:pt x="329" y="250"/>
                  <a:pt x="316" y="255"/>
                  <a:pt x="306" y="255"/>
                </a:cubicBezTo>
                <a:cubicBezTo>
                  <a:pt x="294" y="255"/>
                  <a:pt x="286" y="247"/>
                  <a:pt x="286" y="235"/>
                </a:cubicBezTo>
                <a:cubicBezTo>
                  <a:pt x="286" y="224"/>
                  <a:pt x="290" y="216"/>
                  <a:pt x="301" y="211"/>
                </a:cubicBezTo>
                <a:cubicBezTo>
                  <a:pt x="308" y="206"/>
                  <a:pt x="315" y="205"/>
                  <a:pt x="334" y="201"/>
                </a:cubicBezTo>
                <a:cubicBezTo>
                  <a:pt x="338" y="200"/>
                  <a:pt x="338" y="200"/>
                  <a:pt x="338" y="200"/>
                </a:cubicBezTo>
                <a:cubicBezTo>
                  <a:pt x="339" y="200"/>
                  <a:pt x="340" y="200"/>
                  <a:pt x="341" y="200"/>
                </a:cubicBezTo>
                <a:cubicBezTo>
                  <a:pt x="343" y="200"/>
                  <a:pt x="343" y="201"/>
                  <a:pt x="343" y="206"/>
                </a:cubicBezTo>
                <a:lnTo>
                  <a:pt x="343" y="216"/>
                </a:lnTo>
                <a:close/>
                <a:moveTo>
                  <a:pt x="606" y="262"/>
                </a:moveTo>
                <a:cubicBezTo>
                  <a:pt x="591" y="260"/>
                  <a:pt x="589" y="259"/>
                  <a:pt x="586" y="252"/>
                </a:cubicBezTo>
                <a:cubicBezTo>
                  <a:pt x="583" y="247"/>
                  <a:pt x="583" y="235"/>
                  <a:pt x="583" y="187"/>
                </a:cubicBezTo>
                <a:cubicBezTo>
                  <a:pt x="583" y="120"/>
                  <a:pt x="583" y="120"/>
                  <a:pt x="583" y="120"/>
                </a:cubicBezTo>
                <a:cubicBezTo>
                  <a:pt x="585" y="7"/>
                  <a:pt x="585" y="7"/>
                  <a:pt x="585" y="7"/>
                </a:cubicBezTo>
                <a:cubicBezTo>
                  <a:pt x="585" y="3"/>
                  <a:pt x="583" y="0"/>
                  <a:pt x="580" y="0"/>
                </a:cubicBezTo>
                <a:cubicBezTo>
                  <a:pt x="579" y="0"/>
                  <a:pt x="578" y="0"/>
                  <a:pt x="576" y="1"/>
                </a:cubicBezTo>
                <a:cubicBezTo>
                  <a:pt x="525" y="8"/>
                  <a:pt x="525" y="8"/>
                  <a:pt x="525" y="8"/>
                </a:cubicBezTo>
                <a:cubicBezTo>
                  <a:pt x="519" y="9"/>
                  <a:pt x="518" y="10"/>
                  <a:pt x="518" y="13"/>
                </a:cubicBezTo>
                <a:cubicBezTo>
                  <a:pt x="518" y="20"/>
                  <a:pt x="518" y="20"/>
                  <a:pt x="518" y="20"/>
                </a:cubicBezTo>
                <a:cubicBezTo>
                  <a:pt x="518" y="25"/>
                  <a:pt x="519" y="26"/>
                  <a:pt x="526" y="27"/>
                </a:cubicBezTo>
                <a:cubicBezTo>
                  <a:pt x="541" y="29"/>
                  <a:pt x="542" y="31"/>
                  <a:pt x="542" y="50"/>
                </a:cubicBezTo>
                <a:cubicBezTo>
                  <a:pt x="542" y="90"/>
                  <a:pt x="542" y="90"/>
                  <a:pt x="542" y="90"/>
                </a:cubicBezTo>
                <a:cubicBezTo>
                  <a:pt x="543" y="97"/>
                  <a:pt x="543" y="97"/>
                  <a:pt x="543" y="97"/>
                </a:cubicBezTo>
                <a:cubicBezTo>
                  <a:pt x="543" y="100"/>
                  <a:pt x="541" y="103"/>
                  <a:pt x="540" y="103"/>
                </a:cubicBezTo>
                <a:cubicBezTo>
                  <a:pt x="540" y="103"/>
                  <a:pt x="539" y="103"/>
                  <a:pt x="538" y="101"/>
                </a:cubicBezTo>
                <a:cubicBezTo>
                  <a:pt x="533" y="98"/>
                  <a:pt x="515" y="94"/>
                  <a:pt x="505" y="94"/>
                </a:cubicBezTo>
                <a:cubicBezTo>
                  <a:pt x="457" y="94"/>
                  <a:pt x="424" y="136"/>
                  <a:pt x="424" y="196"/>
                </a:cubicBezTo>
                <a:cubicBezTo>
                  <a:pt x="424" y="248"/>
                  <a:pt x="452" y="285"/>
                  <a:pt x="491" y="285"/>
                </a:cubicBezTo>
                <a:cubicBezTo>
                  <a:pt x="502" y="285"/>
                  <a:pt x="512" y="282"/>
                  <a:pt x="522" y="275"/>
                </a:cubicBezTo>
                <a:cubicBezTo>
                  <a:pt x="528" y="270"/>
                  <a:pt x="538" y="262"/>
                  <a:pt x="540" y="259"/>
                </a:cubicBezTo>
                <a:cubicBezTo>
                  <a:pt x="542" y="257"/>
                  <a:pt x="543" y="257"/>
                  <a:pt x="544" y="257"/>
                </a:cubicBezTo>
                <a:cubicBezTo>
                  <a:pt x="546" y="257"/>
                  <a:pt x="546" y="257"/>
                  <a:pt x="547" y="266"/>
                </a:cubicBezTo>
                <a:cubicBezTo>
                  <a:pt x="548" y="282"/>
                  <a:pt x="548" y="282"/>
                  <a:pt x="548" y="282"/>
                </a:cubicBezTo>
                <a:cubicBezTo>
                  <a:pt x="548" y="287"/>
                  <a:pt x="549" y="289"/>
                  <a:pt x="552" y="289"/>
                </a:cubicBezTo>
                <a:cubicBezTo>
                  <a:pt x="553" y="289"/>
                  <a:pt x="555" y="288"/>
                  <a:pt x="558" y="288"/>
                </a:cubicBezTo>
                <a:cubicBezTo>
                  <a:pt x="604" y="279"/>
                  <a:pt x="604" y="279"/>
                  <a:pt x="604" y="279"/>
                </a:cubicBezTo>
                <a:cubicBezTo>
                  <a:pt x="610" y="278"/>
                  <a:pt x="611" y="276"/>
                  <a:pt x="611" y="273"/>
                </a:cubicBezTo>
                <a:cubicBezTo>
                  <a:pt x="611" y="266"/>
                  <a:pt x="611" y="266"/>
                  <a:pt x="611" y="266"/>
                </a:cubicBezTo>
                <a:cubicBezTo>
                  <a:pt x="611" y="263"/>
                  <a:pt x="610" y="262"/>
                  <a:pt x="606" y="262"/>
                </a:cubicBezTo>
                <a:close/>
                <a:moveTo>
                  <a:pt x="507" y="254"/>
                </a:moveTo>
                <a:cubicBezTo>
                  <a:pt x="483" y="254"/>
                  <a:pt x="465" y="225"/>
                  <a:pt x="465" y="185"/>
                </a:cubicBezTo>
                <a:cubicBezTo>
                  <a:pt x="465" y="147"/>
                  <a:pt x="483" y="120"/>
                  <a:pt x="508" y="120"/>
                </a:cubicBezTo>
                <a:cubicBezTo>
                  <a:pt x="520" y="120"/>
                  <a:pt x="531" y="128"/>
                  <a:pt x="537" y="139"/>
                </a:cubicBezTo>
                <a:cubicBezTo>
                  <a:pt x="542" y="150"/>
                  <a:pt x="545" y="165"/>
                  <a:pt x="545" y="188"/>
                </a:cubicBezTo>
                <a:cubicBezTo>
                  <a:pt x="545" y="232"/>
                  <a:pt x="532" y="254"/>
                  <a:pt x="507" y="254"/>
                </a:cubicBezTo>
                <a:close/>
                <a:moveTo>
                  <a:pt x="743" y="94"/>
                </a:moveTo>
                <a:cubicBezTo>
                  <a:pt x="726" y="94"/>
                  <a:pt x="717" y="98"/>
                  <a:pt x="706" y="111"/>
                </a:cubicBezTo>
                <a:cubicBezTo>
                  <a:pt x="698" y="120"/>
                  <a:pt x="694" y="124"/>
                  <a:pt x="692" y="124"/>
                </a:cubicBezTo>
                <a:cubicBezTo>
                  <a:pt x="691" y="124"/>
                  <a:pt x="690" y="123"/>
                  <a:pt x="690" y="122"/>
                </a:cubicBezTo>
                <a:cubicBezTo>
                  <a:pt x="690" y="119"/>
                  <a:pt x="690" y="119"/>
                  <a:pt x="690" y="119"/>
                </a:cubicBezTo>
                <a:cubicBezTo>
                  <a:pt x="691" y="113"/>
                  <a:pt x="691" y="113"/>
                  <a:pt x="691" y="113"/>
                </a:cubicBezTo>
                <a:cubicBezTo>
                  <a:pt x="691" y="102"/>
                  <a:pt x="691" y="84"/>
                  <a:pt x="691" y="61"/>
                </a:cubicBezTo>
                <a:cubicBezTo>
                  <a:pt x="692" y="31"/>
                  <a:pt x="692" y="20"/>
                  <a:pt x="692" y="11"/>
                </a:cubicBezTo>
                <a:cubicBezTo>
                  <a:pt x="693" y="9"/>
                  <a:pt x="693" y="7"/>
                  <a:pt x="693" y="6"/>
                </a:cubicBezTo>
                <a:cubicBezTo>
                  <a:pt x="693" y="3"/>
                  <a:pt x="691" y="0"/>
                  <a:pt x="688" y="0"/>
                </a:cubicBezTo>
                <a:cubicBezTo>
                  <a:pt x="682" y="1"/>
                  <a:pt x="682" y="1"/>
                  <a:pt x="682" y="1"/>
                </a:cubicBezTo>
                <a:cubicBezTo>
                  <a:pt x="630" y="9"/>
                  <a:pt x="630" y="9"/>
                  <a:pt x="630" y="9"/>
                </a:cubicBezTo>
                <a:cubicBezTo>
                  <a:pt x="625" y="10"/>
                  <a:pt x="624" y="11"/>
                  <a:pt x="624" y="14"/>
                </a:cubicBezTo>
                <a:cubicBezTo>
                  <a:pt x="624" y="20"/>
                  <a:pt x="624" y="20"/>
                  <a:pt x="624" y="20"/>
                </a:cubicBezTo>
                <a:cubicBezTo>
                  <a:pt x="624" y="24"/>
                  <a:pt x="626" y="26"/>
                  <a:pt x="635" y="26"/>
                </a:cubicBezTo>
                <a:cubicBezTo>
                  <a:pt x="645" y="28"/>
                  <a:pt x="649" y="31"/>
                  <a:pt x="649" y="40"/>
                </a:cubicBezTo>
                <a:cubicBezTo>
                  <a:pt x="650" y="46"/>
                  <a:pt x="651" y="83"/>
                  <a:pt x="651" y="116"/>
                </a:cubicBezTo>
                <a:cubicBezTo>
                  <a:pt x="651" y="136"/>
                  <a:pt x="651" y="136"/>
                  <a:pt x="651" y="136"/>
                </a:cubicBezTo>
                <a:cubicBezTo>
                  <a:pt x="650" y="182"/>
                  <a:pt x="650" y="221"/>
                  <a:pt x="649" y="253"/>
                </a:cubicBezTo>
                <a:cubicBezTo>
                  <a:pt x="649" y="257"/>
                  <a:pt x="649" y="257"/>
                  <a:pt x="649" y="257"/>
                </a:cubicBezTo>
                <a:cubicBezTo>
                  <a:pt x="649" y="263"/>
                  <a:pt x="651" y="266"/>
                  <a:pt x="656" y="269"/>
                </a:cubicBezTo>
                <a:cubicBezTo>
                  <a:pt x="671" y="278"/>
                  <a:pt x="696" y="285"/>
                  <a:pt x="715" y="285"/>
                </a:cubicBezTo>
                <a:cubicBezTo>
                  <a:pt x="772" y="285"/>
                  <a:pt x="810" y="243"/>
                  <a:pt x="810" y="181"/>
                </a:cubicBezTo>
                <a:cubicBezTo>
                  <a:pt x="810" y="128"/>
                  <a:pt x="784" y="94"/>
                  <a:pt x="743" y="94"/>
                </a:cubicBezTo>
                <a:close/>
                <a:moveTo>
                  <a:pt x="720" y="261"/>
                </a:moveTo>
                <a:cubicBezTo>
                  <a:pt x="709" y="261"/>
                  <a:pt x="698" y="255"/>
                  <a:pt x="694" y="247"/>
                </a:cubicBezTo>
                <a:cubicBezTo>
                  <a:pt x="691" y="240"/>
                  <a:pt x="690" y="230"/>
                  <a:pt x="690" y="202"/>
                </a:cubicBezTo>
                <a:cubicBezTo>
                  <a:pt x="690" y="179"/>
                  <a:pt x="692" y="164"/>
                  <a:pt x="696" y="154"/>
                </a:cubicBezTo>
                <a:cubicBezTo>
                  <a:pt x="702" y="136"/>
                  <a:pt x="715" y="125"/>
                  <a:pt x="729" y="125"/>
                </a:cubicBezTo>
                <a:cubicBezTo>
                  <a:pt x="752" y="125"/>
                  <a:pt x="768" y="151"/>
                  <a:pt x="768" y="190"/>
                </a:cubicBezTo>
                <a:cubicBezTo>
                  <a:pt x="768" y="231"/>
                  <a:pt x="747" y="261"/>
                  <a:pt x="720" y="261"/>
                </a:cubicBezTo>
                <a:close/>
                <a:moveTo>
                  <a:pt x="929" y="94"/>
                </a:moveTo>
                <a:cubicBezTo>
                  <a:pt x="901" y="94"/>
                  <a:pt x="881" y="103"/>
                  <a:pt x="865" y="122"/>
                </a:cubicBezTo>
                <a:cubicBezTo>
                  <a:pt x="848" y="140"/>
                  <a:pt x="839" y="166"/>
                  <a:pt x="839" y="195"/>
                </a:cubicBezTo>
                <a:cubicBezTo>
                  <a:pt x="839" y="250"/>
                  <a:pt x="872" y="285"/>
                  <a:pt x="922" y="285"/>
                </a:cubicBezTo>
                <a:cubicBezTo>
                  <a:pt x="953" y="285"/>
                  <a:pt x="977" y="274"/>
                  <a:pt x="993" y="253"/>
                </a:cubicBezTo>
                <a:cubicBezTo>
                  <a:pt x="1008" y="236"/>
                  <a:pt x="1016" y="210"/>
                  <a:pt x="1016" y="185"/>
                </a:cubicBezTo>
                <a:cubicBezTo>
                  <a:pt x="1016" y="166"/>
                  <a:pt x="1011" y="148"/>
                  <a:pt x="1003" y="133"/>
                </a:cubicBezTo>
                <a:cubicBezTo>
                  <a:pt x="989" y="108"/>
                  <a:pt x="962" y="94"/>
                  <a:pt x="929" y="94"/>
                </a:cubicBezTo>
                <a:close/>
                <a:moveTo>
                  <a:pt x="929" y="256"/>
                </a:moveTo>
                <a:cubicBezTo>
                  <a:pt x="901" y="256"/>
                  <a:pt x="880" y="227"/>
                  <a:pt x="880" y="187"/>
                </a:cubicBezTo>
                <a:cubicBezTo>
                  <a:pt x="880" y="150"/>
                  <a:pt x="899" y="122"/>
                  <a:pt x="925" y="122"/>
                </a:cubicBezTo>
                <a:cubicBezTo>
                  <a:pt x="953" y="122"/>
                  <a:pt x="973" y="152"/>
                  <a:pt x="973" y="194"/>
                </a:cubicBezTo>
                <a:cubicBezTo>
                  <a:pt x="973" y="229"/>
                  <a:pt x="954" y="256"/>
                  <a:pt x="929" y="256"/>
                </a:cubicBezTo>
                <a:close/>
                <a:moveTo>
                  <a:pt x="1238" y="267"/>
                </a:moveTo>
                <a:cubicBezTo>
                  <a:pt x="1238" y="272"/>
                  <a:pt x="1238" y="272"/>
                  <a:pt x="1238" y="272"/>
                </a:cubicBezTo>
                <a:cubicBezTo>
                  <a:pt x="1238" y="276"/>
                  <a:pt x="1237" y="278"/>
                  <a:pt x="1232" y="278"/>
                </a:cubicBezTo>
                <a:cubicBezTo>
                  <a:pt x="1184" y="285"/>
                  <a:pt x="1184" y="285"/>
                  <a:pt x="1184" y="285"/>
                </a:cubicBezTo>
                <a:cubicBezTo>
                  <a:pt x="1181" y="285"/>
                  <a:pt x="1179" y="286"/>
                  <a:pt x="1179" y="286"/>
                </a:cubicBezTo>
                <a:cubicBezTo>
                  <a:pt x="1175" y="286"/>
                  <a:pt x="1175" y="286"/>
                  <a:pt x="1172" y="260"/>
                </a:cubicBezTo>
                <a:cubicBezTo>
                  <a:pt x="1172" y="255"/>
                  <a:pt x="1171" y="252"/>
                  <a:pt x="1169" y="252"/>
                </a:cubicBezTo>
                <a:cubicBezTo>
                  <a:pt x="1168" y="252"/>
                  <a:pt x="1166" y="253"/>
                  <a:pt x="1161" y="258"/>
                </a:cubicBezTo>
                <a:cubicBezTo>
                  <a:pt x="1137" y="281"/>
                  <a:pt x="1130" y="285"/>
                  <a:pt x="1111" y="285"/>
                </a:cubicBezTo>
                <a:cubicBezTo>
                  <a:pt x="1097" y="285"/>
                  <a:pt x="1084" y="281"/>
                  <a:pt x="1075" y="275"/>
                </a:cubicBezTo>
                <a:cubicBezTo>
                  <a:pt x="1063" y="268"/>
                  <a:pt x="1058" y="255"/>
                  <a:pt x="1058" y="235"/>
                </a:cubicBezTo>
                <a:cubicBezTo>
                  <a:pt x="1058" y="231"/>
                  <a:pt x="1058" y="225"/>
                  <a:pt x="1059" y="218"/>
                </a:cubicBezTo>
                <a:cubicBezTo>
                  <a:pt x="1059" y="200"/>
                  <a:pt x="1059" y="200"/>
                  <a:pt x="1059" y="200"/>
                </a:cubicBezTo>
                <a:cubicBezTo>
                  <a:pt x="1059" y="167"/>
                  <a:pt x="1059" y="167"/>
                  <a:pt x="1059" y="167"/>
                </a:cubicBezTo>
                <a:cubicBezTo>
                  <a:pt x="1059" y="124"/>
                  <a:pt x="1058" y="120"/>
                  <a:pt x="1043" y="119"/>
                </a:cubicBezTo>
                <a:cubicBezTo>
                  <a:pt x="1035" y="118"/>
                  <a:pt x="1034" y="117"/>
                  <a:pt x="1034" y="113"/>
                </a:cubicBezTo>
                <a:cubicBezTo>
                  <a:pt x="1034" y="106"/>
                  <a:pt x="1034" y="106"/>
                  <a:pt x="1034" y="106"/>
                </a:cubicBezTo>
                <a:cubicBezTo>
                  <a:pt x="1034" y="102"/>
                  <a:pt x="1035" y="101"/>
                  <a:pt x="1040" y="100"/>
                </a:cubicBezTo>
                <a:cubicBezTo>
                  <a:pt x="1091" y="95"/>
                  <a:pt x="1091" y="95"/>
                  <a:pt x="1091" y="95"/>
                </a:cubicBezTo>
                <a:cubicBezTo>
                  <a:pt x="1095" y="95"/>
                  <a:pt x="1097" y="94"/>
                  <a:pt x="1098" y="94"/>
                </a:cubicBezTo>
                <a:cubicBezTo>
                  <a:pt x="1100" y="94"/>
                  <a:pt x="1101" y="96"/>
                  <a:pt x="1101" y="99"/>
                </a:cubicBezTo>
                <a:cubicBezTo>
                  <a:pt x="1101" y="101"/>
                  <a:pt x="1101" y="104"/>
                  <a:pt x="1101" y="107"/>
                </a:cubicBezTo>
                <a:cubicBezTo>
                  <a:pt x="1100" y="125"/>
                  <a:pt x="1099" y="148"/>
                  <a:pt x="1099" y="166"/>
                </a:cubicBezTo>
                <a:cubicBezTo>
                  <a:pt x="1099" y="195"/>
                  <a:pt x="1099" y="195"/>
                  <a:pt x="1099" y="195"/>
                </a:cubicBezTo>
                <a:cubicBezTo>
                  <a:pt x="1099" y="229"/>
                  <a:pt x="1100" y="234"/>
                  <a:pt x="1105" y="242"/>
                </a:cubicBezTo>
                <a:cubicBezTo>
                  <a:pt x="1109" y="249"/>
                  <a:pt x="1117" y="252"/>
                  <a:pt x="1127" y="252"/>
                </a:cubicBezTo>
                <a:cubicBezTo>
                  <a:pt x="1144" y="252"/>
                  <a:pt x="1159" y="244"/>
                  <a:pt x="1165" y="231"/>
                </a:cubicBezTo>
                <a:cubicBezTo>
                  <a:pt x="1170" y="223"/>
                  <a:pt x="1171" y="213"/>
                  <a:pt x="1171" y="185"/>
                </a:cubicBezTo>
                <a:cubicBezTo>
                  <a:pt x="1171" y="167"/>
                  <a:pt x="1171" y="167"/>
                  <a:pt x="1171" y="167"/>
                </a:cubicBezTo>
                <a:cubicBezTo>
                  <a:pt x="1171" y="152"/>
                  <a:pt x="1170" y="133"/>
                  <a:pt x="1169" y="129"/>
                </a:cubicBezTo>
                <a:cubicBezTo>
                  <a:pt x="1168" y="122"/>
                  <a:pt x="1164" y="119"/>
                  <a:pt x="1156" y="118"/>
                </a:cubicBezTo>
                <a:cubicBezTo>
                  <a:pt x="1148" y="118"/>
                  <a:pt x="1146" y="116"/>
                  <a:pt x="1146" y="113"/>
                </a:cubicBezTo>
                <a:cubicBezTo>
                  <a:pt x="1146" y="106"/>
                  <a:pt x="1146" y="106"/>
                  <a:pt x="1146" y="106"/>
                </a:cubicBezTo>
                <a:cubicBezTo>
                  <a:pt x="1146" y="102"/>
                  <a:pt x="1147" y="101"/>
                  <a:pt x="1152" y="100"/>
                </a:cubicBezTo>
                <a:cubicBezTo>
                  <a:pt x="1203" y="95"/>
                  <a:pt x="1203" y="95"/>
                  <a:pt x="1203" y="95"/>
                </a:cubicBezTo>
                <a:cubicBezTo>
                  <a:pt x="1205" y="94"/>
                  <a:pt x="1207" y="94"/>
                  <a:pt x="1208" y="94"/>
                </a:cubicBezTo>
                <a:cubicBezTo>
                  <a:pt x="1212" y="94"/>
                  <a:pt x="1213" y="96"/>
                  <a:pt x="1213" y="99"/>
                </a:cubicBezTo>
                <a:cubicBezTo>
                  <a:pt x="1213" y="109"/>
                  <a:pt x="1213" y="109"/>
                  <a:pt x="1213" y="109"/>
                </a:cubicBezTo>
                <a:cubicBezTo>
                  <a:pt x="1212" y="118"/>
                  <a:pt x="1212" y="118"/>
                  <a:pt x="1212" y="134"/>
                </a:cubicBezTo>
                <a:cubicBezTo>
                  <a:pt x="1212" y="141"/>
                  <a:pt x="1212" y="150"/>
                  <a:pt x="1212" y="159"/>
                </a:cubicBezTo>
                <a:cubicBezTo>
                  <a:pt x="1212" y="185"/>
                  <a:pt x="1212" y="185"/>
                  <a:pt x="1212" y="185"/>
                </a:cubicBezTo>
                <a:cubicBezTo>
                  <a:pt x="1212" y="219"/>
                  <a:pt x="1212" y="240"/>
                  <a:pt x="1213" y="246"/>
                </a:cubicBezTo>
                <a:cubicBezTo>
                  <a:pt x="1214" y="256"/>
                  <a:pt x="1218" y="259"/>
                  <a:pt x="1231" y="261"/>
                </a:cubicBezTo>
                <a:cubicBezTo>
                  <a:pt x="1237" y="261"/>
                  <a:pt x="1238" y="263"/>
                  <a:pt x="1238" y="267"/>
                </a:cubicBezTo>
                <a:close/>
                <a:moveTo>
                  <a:pt x="1441" y="262"/>
                </a:moveTo>
                <a:cubicBezTo>
                  <a:pt x="1426" y="260"/>
                  <a:pt x="1424" y="259"/>
                  <a:pt x="1420" y="252"/>
                </a:cubicBezTo>
                <a:cubicBezTo>
                  <a:pt x="1418" y="247"/>
                  <a:pt x="1417" y="235"/>
                  <a:pt x="1417" y="187"/>
                </a:cubicBezTo>
                <a:cubicBezTo>
                  <a:pt x="1417" y="120"/>
                  <a:pt x="1417" y="120"/>
                  <a:pt x="1417" y="120"/>
                </a:cubicBezTo>
                <a:cubicBezTo>
                  <a:pt x="1420" y="7"/>
                  <a:pt x="1420" y="7"/>
                  <a:pt x="1420" y="7"/>
                </a:cubicBezTo>
                <a:cubicBezTo>
                  <a:pt x="1420" y="3"/>
                  <a:pt x="1418" y="0"/>
                  <a:pt x="1415" y="0"/>
                </a:cubicBezTo>
                <a:cubicBezTo>
                  <a:pt x="1414" y="0"/>
                  <a:pt x="1413" y="0"/>
                  <a:pt x="1411" y="1"/>
                </a:cubicBezTo>
                <a:cubicBezTo>
                  <a:pt x="1359" y="8"/>
                  <a:pt x="1359" y="8"/>
                  <a:pt x="1359" y="8"/>
                </a:cubicBezTo>
                <a:cubicBezTo>
                  <a:pt x="1353" y="9"/>
                  <a:pt x="1352" y="10"/>
                  <a:pt x="1352" y="13"/>
                </a:cubicBezTo>
                <a:cubicBezTo>
                  <a:pt x="1352" y="20"/>
                  <a:pt x="1352" y="20"/>
                  <a:pt x="1352" y="20"/>
                </a:cubicBezTo>
                <a:cubicBezTo>
                  <a:pt x="1352" y="25"/>
                  <a:pt x="1353" y="26"/>
                  <a:pt x="1360" y="27"/>
                </a:cubicBezTo>
                <a:cubicBezTo>
                  <a:pt x="1376" y="29"/>
                  <a:pt x="1377" y="31"/>
                  <a:pt x="1377" y="50"/>
                </a:cubicBezTo>
                <a:cubicBezTo>
                  <a:pt x="1377" y="90"/>
                  <a:pt x="1377" y="90"/>
                  <a:pt x="1377" y="90"/>
                </a:cubicBezTo>
                <a:cubicBezTo>
                  <a:pt x="1377" y="97"/>
                  <a:pt x="1377" y="97"/>
                  <a:pt x="1377" y="97"/>
                </a:cubicBezTo>
                <a:cubicBezTo>
                  <a:pt x="1377" y="100"/>
                  <a:pt x="1376" y="103"/>
                  <a:pt x="1375" y="103"/>
                </a:cubicBezTo>
                <a:cubicBezTo>
                  <a:pt x="1374" y="103"/>
                  <a:pt x="1373" y="103"/>
                  <a:pt x="1372" y="101"/>
                </a:cubicBezTo>
                <a:cubicBezTo>
                  <a:pt x="1367" y="98"/>
                  <a:pt x="1348" y="94"/>
                  <a:pt x="1339" y="94"/>
                </a:cubicBezTo>
                <a:cubicBezTo>
                  <a:pt x="1291" y="94"/>
                  <a:pt x="1258" y="136"/>
                  <a:pt x="1258" y="196"/>
                </a:cubicBezTo>
                <a:cubicBezTo>
                  <a:pt x="1258" y="248"/>
                  <a:pt x="1285" y="285"/>
                  <a:pt x="1325" y="285"/>
                </a:cubicBezTo>
                <a:cubicBezTo>
                  <a:pt x="1336" y="285"/>
                  <a:pt x="1345" y="282"/>
                  <a:pt x="1356" y="275"/>
                </a:cubicBezTo>
                <a:cubicBezTo>
                  <a:pt x="1363" y="270"/>
                  <a:pt x="1372" y="262"/>
                  <a:pt x="1375" y="259"/>
                </a:cubicBezTo>
                <a:cubicBezTo>
                  <a:pt x="1376" y="257"/>
                  <a:pt x="1378" y="257"/>
                  <a:pt x="1378" y="257"/>
                </a:cubicBezTo>
                <a:cubicBezTo>
                  <a:pt x="1381" y="257"/>
                  <a:pt x="1381" y="257"/>
                  <a:pt x="1381" y="266"/>
                </a:cubicBezTo>
                <a:cubicBezTo>
                  <a:pt x="1382" y="282"/>
                  <a:pt x="1382" y="282"/>
                  <a:pt x="1382" y="282"/>
                </a:cubicBezTo>
                <a:cubicBezTo>
                  <a:pt x="1383" y="287"/>
                  <a:pt x="1384" y="289"/>
                  <a:pt x="1387" y="289"/>
                </a:cubicBezTo>
                <a:cubicBezTo>
                  <a:pt x="1388" y="289"/>
                  <a:pt x="1390" y="288"/>
                  <a:pt x="1393" y="288"/>
                </a:cubicBezTo>
                <a:cubicBezTo>
                  <a:pt x="1439" y="279"/>
                  <a:pt x="1439" y="279"/>
                  <a:pt x="1439" y="279"/>
                </a:cubicBezTo>
                <a:cubicBezTo>
                  <a:pt x="1445" y="278"/>
                  <a:pt x="1446" y="276"/>
                  <a:pt x="1446" y="273"/>
                </a:cubicBezTo>
                <a:cubicBezTo>
                  <a:pt x="1446" y="266"/>
                  <a:pt x="1446" y="266"/>
                  <a:pt x="1446" y="266"/>
                </a:cubicBezTo>
                <a:cubicBezTo>
                  <a:pt x="1446" y="263"/>
                  <a:pt x="1444" y="262"/>
                  <a:pt x="1441" y="262"/>
                </a:cubicBezTo>
                <a:close/>
                <a:moveTo>
                  <a:pt x="1341" y="254"/>
                </a:moveTo>
                <a:cubicBezTo>
                  <a:pt x="1316" y="254"/>
                  <a:pt x="1299" y="225"/>
                  <a:pt x="1299" y="185"/>
                </a:cubicBezTo>
                <a:cubicBezTo>
                  <a:pt x="1299" y="147"/>
                  <a:pt x="1317" y="120"/>
                  <a:pt x="1341" y="120"/>
                </a:cubicBezTo>
                <a:cubicBezTo>
                  <a:pt x="1354" y="120"/>
                  <a:pt x="1365" y="128"/>
                  <a:pt x="1371" y="139"/>
                </a:cubicBezTo>
                <a:cubicBezTo>
                  <a:pt x="1377" y="150"/>
                  <a:pt x="1379" y="165"/>
                  <a:pt x="1379" y="188"/>
                </a:cubicBezTo>
                <a:cubicBezTo>
                  <a:pt x="1379" y="232"/>
                  <a:pt x="1367" y="254"/>
                  <a:pt x="1341" y="254"/>
                </a:cubicBezTo>
                <a:close/>
                <a:moveTo>
                  <a:pt x="1805" y="24"/>
                </a:moveTo>
                <a:cubicBezTo>
                  <a:pt x="1805" y="31"/>
                  <a:pt x="1805" y="31"/>
                  <a:pt x="1805" y="31"/>
                </a:cubicBezTo>
                <a:cubicBezTo>
                  <a:pt x="1805" y="37"/>
                  <a:pt x="1803" y="38"/>
                  <a:pt x="1795" y="40"/>
                </a:cubicBezTo>
                <a:cubicBezTo>
                  <a:pt x="1783" y="43"/>
                  <a:pt x="1781" y="46"/>
                  <a:pt x="1780" y="55"/>
                </a:cubicBezTo>
                <a:cubicBezTo>
                  <a:pt x="1780" y="68"/>
                  <a:pt x="1780" y="99"/>
                  <a:pt x="1780" y="120"/>
                </a:cubicBezTo>
                <a:cubicBezTo>
                  <a:pt x="1780" y="156"/>
                  <a:pt x="1780" y="156"/>
                  <a:pt x="1780" y="156"/>
                </a:cubicBezTo>
                <a:cubicBezTo>
                  <a:pt x="1780" y="200"/>
                  <a:pt x="1779" y="210"/>
                  <a:pt x="1776" y="223"/>
                </a:cubicBezTo>
                <a:cubicBezTo>
                  <a:pt x="1767" y="264"/>
                  <a:pt x="1733" y="285"/>
                  <a:pt x="1677" y="285"/>
                </a:cubicBezTo>
                <a:cubicBezTo>
                  <a:pt x="1633" y="285"/>
                  <a:pt x="1603" y="271"/>
                  <a:pt x="1590" y="244"/>
                </a:cubicBezTo>
                <a:cubicBezTo>
                  <a:pt x="1582" y="228"/>
                  <a:pt x="1580" y="211"/>
                  <a:pt x="1580" y="157"/>
                </a:cubicBezTo>
                <a:cubicBezTo>
                  <a:pt x="1580" y="120"/>
                  <a:pt x="1580" y="120"/>
                  <a:pt x="1580" y="120"/>
                </a:cubicBezTo>
                <a:cubicBezTo>
                  <a:pt x="1580" y="97"/>
                  <a:pt x="1580" y="70"/>
                  <a:pt x="1579" y="55"/>
                </a:cubicBezTo>
                <a:cubicBezTo>
                  <a:pt x="1579" y="46"/>
                  <a:pt x="1576" y="43"/>
                  <a:pt x="1565" y="40"/>
                </a:cubicBezTo>
                <a:cubicBezTo>
                  <a:pt x="1557" y="38"/>
                  <a:pt x="1555" y="37"/>
                  <a:pt x="1555" y="31"/>
                </a:cubicBezTo>
                <a:cubicBezTo>
                  <a:pt x="1555" y="24"/>
                  <a:pt x="1555" y="24"/>
                  <a:pt x="1555" y="24"/>
                </a:cubicBezTo>
                <a:cubicBezTo>
                  <a:pt x="1555" y="20"/>
                  <a:pt x="1556" y="18"/>
                  <a:pt x="1560" y="18"/>
                </a:cubicBezTo>
                <a:cubicBezTo>
                  <a:pt x="1562" y="18"/>
                  <a:pt x="1568" y="18"/>
                  <a:pt x="1574" y="19"/>
                </a:cubicBezTo>
                <a:cubicBezTo>
                  <a:pt x="1581" y="19"/>
                  <a:pt x="1591" y="20"/>
                  <a:pt x="1601" y="20"/>
                </a:cubicBezTo>
                <a:cubicBezTo>
                  <a:pt x="1615" y="20"/>
                  <a:pt x="1623" y="19"/>
                  <a:pt x="1630" y="19"/>
                </a:cubicBezTo>
                <a:cubicBezTo>
                  <a:pt x="1636" y="18"/>
                  <a:pt x="1642" y="18"/>
                  <a:pt x="1644" y="18"/>
                </a:cubicBezTo>
                <a:cubicBezTo>
                  <a:pt x="1648" y="18"/>
                  <a:pt x="1649" y="20"/>
                  <a:pt x="1649" y="24"/>
                </a:cubicBezTo>
                <a:cubicBezTo>
                  <a:pt x="1649" y="31"/>
                  <a:pt x="1649" y="31"/>
                  <a:pt x="1649" y="31"/>
                </a:cubicBezTo>
                <a:cubicBezTo>
                  <a:pt x="1649" y="37"/>
                  <a:pt x="1648" y="38"/>
                  <a:pt x="1640" y="40"/>
                </a:cubicBezTo>
                <a:cubicBezTo>
                  <a:pt x="1628" y="43"/>
                  <a:pt x="1625" y="46"/>
                  <a:pt x="1625" y="55"/>
                </a:cubicBezTo>
                <a:cubicBezTo>
                  <a:pt x="1625" y="67"/>
                  <a:pt x="1624" y="100"/>
                  <a:pt x="1624" y="120"/>
                </a:cubicBezTo>
                <a:cubicBezTo>
                  <a:pt x="1624" y="159"/>
                  <a:pt x="1624" y="159"/>
                  <a:pt x="1624" y="159"/>
                </a:cubicBezTo>
                <a:cubicBezTo>
                  <a:pt x="1624" y="202"/>
                  <a:pt x="1626" y="218"/>
                  <a:pt x="1632" y="230"/>
                </a:cubicBezTo>
                <a:cubicBezTo>
                  <a:pt x="1642" y="248"/>
                  <a:pt x="1662" y="258"/>
                  <a:pt x="1687" y="258"/>
                </a:cubicBezTo>
                <a:cubicBezTo>
                  <a:pt x="1716" y="258"/>
                  <a:pt x="1738" y="246"/>
                  <a:pt x="1745" y="223"/>
                </a:cubicBezTo>
                <a:cubicBezTo>
                  <a:pt x="1750" y="209"/>
                  <a:pt x="1750" y="204"/>
                  <a:pt x="1750" y="157"/>
                </a:cubicBezTo>
                <a:cubicBezTo>
                  <a:pt x="1750" y="120"/>
                  <a:pt x="1750" y="120"/>
                  <a:pt x="1750" y="120"/>
                </a:cubicBezTo>
                <a:cubicBezTo>
                  <a:pt x="1750" y="98"/>
                  <a:pt x="1750" y="69"/>
                  <a:pt x="1749" y="55"/>
                </a:cubicBezTo>
                <a:cubicBezTo>
                  <a:pt x="1749" y="46"/>
                  <a:pt x="1747" y="43"/>
                  <a:pt x="1735" y="40"/>
                </a:cubicBezTo>
                <a:cubicBezTo>
                  <a:pt x="1726" y="38"/>
                  <a:pt x="1725" y="37"/>
                  <a:pt x="1725" y="31"/>
                </a:cubicBezTo>
                <a:cubicBezTo>
                  <a:pt x="1725" y="24"/>
                  <a:pt x="1725" y="24"/>
                  <a:pt x="1725" y="24"/>
                </a:cubicBezTo>
                <a:cubicBezTo>
                  <a:pt x="1725" y="20"/>
                  <a:pt x="1726" y="18"/>
                  <a:pt x="1730" y="18"/>
                </a:cubicBezTo>
                <a:cubicBezTo>
                  <a:pt x="1732" y="18"/>
                  <a:pt x="1738" y="18"/>
                  <a:pt x="1744" y="19"/>
                </a:cubicBezTo>
                <a:cubicBezTo>
                  <a:pt x="1751" y="19"/>
                  <a:pt x="1758" y="20"/>
                  <a:pt x="1764" y="20"/>
                </a:cubicBezTo>
                <a:cubicBezTo>
                  <a:pt x="1772" y="20"/>
                  <a:pt x="1779" y="19"/>
                  <a:pt x="1786" y="19"/>
                </a:cubicBezTo>
                <a:cubicBezTo>
                  <a:pt x="1792" y="18"/>
                  <a:pt x="1798" y="18"/>
                  <a:pt x="1800" y="18"/>
                </a:cubicBezTo>
                <a:cubicBezTo>
                  <a:pt x="1804" y="18"/>
                  <a:pt x="1805" y="20"/>
                  <a:pt x="1805" y="24"/>
                </a:cubicBezTo>
                <a:close/>
                <a:moveTo>
                  <a:pt x="2027" y="270"/>
                </a:moveTo>
                <a:cubicBezTo>
                  <a:pt x="2027" y="276"/>
                  <a:pt x="2027" y="276"/>
                  <a:pt x="2027" y="276"/>
                </a:cubicBezTo>
                <a:cubicBezTo>
                  <a:pt x="2027" y="280"/>
                  <a:pt x="2026" y="281"/>
                  <a:pt x="2023" y="281"/>
                </a:cubicBezTo>
                <a:cubicBezTo>
                  <a:pt x="2020" y="281"/>
                  <a:pt x="2020" y="281"/>
                  <a:pt x="2020" y="281"/>
                </a:cubicBezTo>
                <a:cubicBezTo>
                  <a:pt x="2011" y="280"/>
                  <a:pt x="1995" y="280"/>
                  <a:pt x="1982" y="280"/>
                </a:cubicBezTo>
                <a:cubicBezTo>
                  <a:pt x="1969" y="280"/>
                  <a:pt x="1952" y="280"/>
                  <a:pt x="1943" y="281"/>
                </a:cubicBezTo>
                <a:cubicBezTo>
                  <a:pt x="1940" y="281"/>
                  <a:pt x="1940" y="281"/>
                  <a:pt x="1940" y="281"/>
                </a:cubicBezTo>
                <a:cubicBezTo>
                  <a:pt x="1937" y="281"/>
                  <a:pt x="1936" y="280"/>
                  <a:pt x="1936" y="276"/>
                </a:cubicBezTo>
                <a:cubicBezTo>
                  <a:pt x="1936" y="270"/>
                  <a:pt x="1936" y="270"/>
                  <a:pt x="1936" y="270"/>
                </a:cubicBezTo>
                <a:cubicBezTo>
                  <a:pt x="1936" y="265"/>
                  <a:pt x="1937" y="265"/>
                  <a:pt x="1947" y="261"/>
                </a:cubicBezTo>
                <a:cubicBezTo>
                  <a:pt x="1958" y="258"/>
                  <a:pt x="1960" y="256"/>
                  <a:pt x="1961" y="248"/>
                </a:cubicBezTo>
                <a:cubicBezTo>
                  <a:pt x="1961" y="239"/>
                  <a:pt x="1961" y="219"/>
                  <a:pt x="1961" y="197"/>
                </a:cubicBezTo>
                <a:cubicBezTo>
                  <a:pt x="1961" y="185"/>
                  <a:pt x="1961" y="185"/>
                  <a:pt x="1961" y="185"/>
                </a:cubicBezTo>
                <a:cubicBezTo>
                  <a:pt x="1961" y="162"/>
                  <a:pt x="1960" y="152"/>
                  <a:pt x="1958" y="144"/>
                </a:cubicBezTo>
                <a:cubicBezTo>
                  <a:pt x="1954" y="134"/>
                  <a:pt x="1944" y="128"/>
                  <a:pt x="1931" y="128"/>
                </a:cubicBezTo>
                <a:cubicBezTo>
                  <a:pt x="1916" y="128"/>
                  <a:pt x="1903" y="135"/>
                  <a:pt x="1895" y="147"/>
                </a:cubicBezTo>
                <a:cubicBezTo>
                  <a:pt x="1889" y="156"/>
                  <a:pt x="1887" y="164"/>
                  <a:pt x="1887" y="188"/>
                </a:cubicBezTo>
                <a:cubicBezTo>
                  <a:pt x="1887" y="197"/>
                  <a:pt x="1887" y="197"/>
                  <a:pt x="1887" y="197"/>
                </a:cubicBezTo>
                <a:cubicBezTo>
                  <a:pt x="1887" y="220"/>
                  <a:pt x="1888" y="239"/>
                  <a:pt x="1888" y="248"/>
                </a:cubicBezTo>
                <a:cubicBezTo>
                  <a:pt x="1889" y="256"/>
                  <a:pt x="1891" y="258"/>
                  <a:pt x="1901" y="261"/>
                </a:cubicBezTo>
                <a:cubicBezTo>
                  <a:pt x="1912" y="265"/>
                  <a:pt x="1912" y="265"/>
                  <a:pt x="1912" y="270"/>
                </a:cubicBezTo>
                <a:cubicBezTo>
                  <a:pt x="1912" y="276"/>
                  <a:pt x="1912" y="276"/>
                  <a:pt x="1912" y="276"/>
                </a:cubicBezTo>
                <a:cubicBezTo>
                  <a:pt x="1912" y="280"/>
                  <a:pt x="1911" y="281"/>
                  <a:pt x="1908" y="281"/>
                </a:cubicBezTo>
                <a:cubicBezTo>
                  <a:pt x="1906" y="281"/>
                  <a:pt x="1906" y="281"/>
                  <a:pt x="1906" y="281"/>
                </a:cubicBezTo>
                <a:cubicBezTo>
                  <a:pt x="1897" y="280"/>
                  <a:pt x="1881" y="280"/>
                  <a:pt x="1867" y="280"/>
                </a:cubicBezTo>
                <a:cubicBezTo>
                  <a:pt x="1854" y="280"/>
                  <a:pt x="1836" y="280"/>
                  <a:pt x="1828" y="281"/>
                </a:cubicBezTo>
                <a:cubicBezTo>
                  <a:pt x="1825" y="281"/>
                  <a:pt x="1825" y="281"/>
                  <a:pt x="1825" y="281"/>
                </a:cubicBezTo>
                <a:cubicBezTo>
                  <a:pt x="1823" y="281"/>
                  <a:pt x="1822" y="280"/>
                  <a:pt x="1822" y="276"/>
                </a:cubicBezTo>
                <a:cubicBezTo>
                  <a:pt x="1822" y="270"/>
                  <a:pt x="1822" y="270"/>
                  <a:pt x="1822" y="270"/>
                </a:cubicBezTo>
                <a:cubicBezTo>
                  <a:pt x="1822" y="265"/>
                  <a:pt x="1822" y="265"/>
                  <a:pt x="1832" y="261"/>
                </a:cubicBezTo>
                <a:cubicBezTo>
                  <a:pt x="1843" y="258"/>
                  <a:pt x="1845" y="256"/>
                  <a:pt x="1846" y="248"/>
                </a:cubicBezTo>
                <a:cubicBezTo>
                  <a:pt x="1846" y="240"/>
                  <a:pt x="1847" y="220"/>
                  <a:pt x="1847" y="197"/>
                </a:cubicBezTo>
                <a:cubicBezTo>
                  <a:pt x="1847" y="184"/>
                  <a:pt x="1847" y="184"/>
                  <a:pt x="1847" y="184"/>
                </a:cubicBezTo>
                <a:cubicBezTo>
                  <a:pt x="1847" y="166"/>
                  <a:pt x="1845" y="137"/>
                  <a:pt x="1843" y="131"/>
                </a:cubicBezTo>
                <a:cubicBezTo>
                  <a:pt x="1841" y="124"/>
                  <a:pt x="1837" y="122"/>
                  <a:pt x="1826" y="121"/>
                </a:cubicBezTo>
                <a:cubicBezTo>
                  <a:pt x="1818" y="120"/>
                  <a:pt x="1816" y="120"/>
                  <a:pt x="1816" y="116"/>
                </a:cubicBezTo>
                <a:cubicBezTo>
                  <a:pt x="1816" y="109"/>
                  <a:pt x="1816" y="109"/>
                  <a:pt x="1816" y="109"/>
                </a:cubicBezTo>
                <a:cubicBezTo>
                  <a:pt x="1816" y="103"/>
                  <a:pt x="1817" y="102"/>
                  <a:pt x="1821" y="101"/>
                </a:cubicBezTo>
                <a:cubicBezTo>
                  <a:pt x="1872" y="95"/>
                  <a:pt x="1872" y="95"/>
                  <a:pt x="1872" y="95"/>
                </a:cubicBezTo>
                <a:cubicBezTo>
                  <a:pt x="1875" y="95"/>
                  <a:pt x="1877" y="94"/>
                  <a:pt x="1878" y="94"/>
                </a:cubicBezTo>
                <a:cubicBezTo>
                  <a:pt x="1880" y="94"/>
                  <a:pt x="1882" y="97"/>
                  <a:pt x="1882" y="101"/>
                </a:cubicBezTo>
                <a:cubicBezTo>
                  <a:pt x="1883" y="104"/>
                  <a:pt x="1884" y="122"/>
                  <a:pt x="1884" y="124"/>
                </a:cubicBezTo>
                <a:cubicBezTo>
                  <a:pt x="1884" y="128"/>
                  <a:pt x="1885" y="132"/>
                  <a:pt x="1887" y="132"/>
                </a:cubicBezTo>
                <a:cubicBezTo>
                  <a:pt x="1888" y="132"/>
                  <a:pt x="1890" y="131"/>
                  <a:pt x="1891" y="129"/>
                </a:cubicBezTo>
                <a:cubicBezTo>
                  <a:pt x="1895" y="125"/>
                  <a:pt x="1895" y="125"/>
                  <a:pt x="1895" y="125"/>
                </a:cubicBezTo>
                <a:cubicBezTo>
                  <a:pt x="1901" y="118"/>
                  <a:pt x="1901" y="118"/>
                  <a:pt x="1901" y="118"/>
                </a:cubicBezTo>
                <a:cubicBezTo>
                  <a:pt x="1918" y="99"/>
                  <a:pt x="1927" y="94"/>
                  <a:pt x="1948" y="94"/>
                </a:cubicBezTo>
                <a:cubicBezTo>
                  <a:pt x="1973" y="94"/>
                  <a:pt x="1992" y="104"/>
                  <a:pt x="1999" y="122"/>
                </a:cubicBezTo>
                <a:cubicBezTo>
                  <a:pt x="2002" y="131"/>
                  <a:pt x="2002" y="131"/>
                  <a:pt x="2002" y="185"/>
                </a:cubicBezTo>
                <a:cubicBezTo>
                  <a:pt x="2002" y="197"/>
                  <a:pt x="2002" y="197"/>
                  <a:pt x="2002" y="197"/>
                </a:cubicBezTo>
                <a:cubicBezTo>
                  <a:pt x="2002" y="219"/>
                  <a:pt x="2002" y="240"/>
                  <a:pt x="2002" y="248"/>
                </a:cubicBezTo>
                <a:cubicBezTo>
                  <a:pt x="2003" y="256"/>
                  <a:pt x="2005" y="258"/>
                  <a:pt x="2016" y="261"/>
                </a:cubicBezTo>
                <a:cubicBezTo>
                  <a:pt x="2026" y="265"/>
                  <a:pt x="2027" y="265"/>
                  <a:pt x="2027" y="270"/>
                </a:cubicBezTo>
                <a:close/>
                <a:moveTo>
                  <a:pt x="2146" y="270"/>
                </a:moveTo>
                <a:cubicBezTo>
                  <a:pt x="2146" y="276"/>
                  <a:pt x="2146" y="276"/>
                  <a:pt x="2146" y="276"/>
                </a:cubicBezTo>
                <a:cubicBezTo>
                  <a:pt x="2146" y="280"/>
                  <a:pt x="2145" y="281"/>
                  <a:pt x="2142" y="281"/>
                </a:cubicBezTo>
                <a:cubicBezTo>
                  <a:pt x="2140" y="281"/>
                  <a:pt x="2140" y="281"/>
                  <a:pt x="2140" y="281"/>
                </a:cubicBezTo>
                <a:cubicBezTo>
                  <a:pt x="2131" y="280"/>
                  <a:pt x="2115" y="280"/>
                  <a:pt x="2101" y="280"/>
                </a:cubicBezTo>
                <a:cubicBezTo>
                  <a:pt x="2088" y="280"/>
                  <a:pt x="2071" y="280"/>
                  <a:pt x="2062" y="281"/>
                </a:cubicBezTo>
                <a:cubicBezTo>
                  <a:pt x="2059" y="281"/>
                  <a:pt x="2059" y="281"/>
                  <a:pt x="2059" y="281"/>
                </a:cubicBezTo>
                <a:cubicBezTo>
                  <a:pt x="2056" y="281"/>
                  <a:pt x="2055" y="280"/>
                  <a:pt x="2055" y="276"/>
                </a:cubicBezTo>
                <a:cubicBezTo>
                  <a:pt x="2055" y="270"/>
                  <a:pt x="2055" y="270"/>
                  <a:pt x="2055" y="270"/>
                </a:cubicBezTo>
                <a:cubicBezTo>
                  <a:pt x="2055" y="265"/>
                  <a:pt x="2055" y="265"/>
                  <a:pt x="2067" y="261"/>
                </a:cubicBezTo>
                <a:cubicBezTo>
                  <a:pt x="2077" y="257"/>
                  <a:pt x="2079" y="256"/>
                  <a:pt x="2080" y="248"/>
                </a:cubicBezTo>
                <a:cubicBezTo>
                  <a:pt x="2080" y="238"/>
                  <a:pt x="2081" y="221"/>
                  <a:pt x="2081" y="197"/>
                </a:cubicBezTo>
                <a:cubicBezTo>
                  <a:pt x="2081" y="167"/>
                  <a:pt x="2081" y="167"/>
                  <a:pt x="2081" y="167"/>
                </a:cubicBezTo>
                <a:cubicBezTo>
                  <a:pt x="2081" y="123"/>
                  <a:pt x="2080" y="120"/>
                  <a:pt x="2065" y="119"/>
                </a:cubicBezTo>
                <a:cubicBezTo>
                  <a:pt x="2057" y="118"/>
                  <a:pt x="2055" y="117"/>
                  <a:pt x="2055" y="113"/>
                </a:cubicBezTo>
                <a:cubicBezTo>
                  <a:pt x="2055" y="106"/>
                  <a:pt x="2055" y="106"/>
                  <a:pt x="2055" y="106"/>
                </a:cubicBezTo>
                <a:cubicBezTo>
                  <a:pt x="2055" y="102"/>
                  <a:pt x="2056" y="101"/>
                  <a:pt x="2061" y="101"/>
                </a:cubicBezTo>
                <a:cubicBezTo>
                  <a:pt x="2112" y="95"/>
                  <a:pt x="2112" y="95"/>
                  <a:pt x="2112" y="95"/>
                </a:cubicBezTo>
                <a:cubicBezTo>
                  <a:pt x="2115" y="95"/>
                  <a:pt x="2115" y="95"/>
                  <a:pt x="2115" y="95"/>
                </a:cubicBezTo>
                <a:cubicBezTo>
                  <a:pt x="2116" y="94"/>
                  <a:pt x="2117" y="94"/>
                  <a:pt x="2118" y="94"/>
                </a:cubicBezTo>
                <a:cubicBezTo>
                  <a:pt x="2121" y="94"/>
                  <a:pt x="2123" y="97"/>
                  <a:pt x="2123" y="101"/>
                </a:cubicBezTo>
                <a:cubicBezTo>
                  <a:pt x="2123" y="102"/>
                  <a:pt x="2123" y="102"/>
                  <a:pt x="2122" y="116"/>
                </a:cubicBezTo>
                <a:cubicBezTo>
                  <a:pt x="2122" y="122"/>
                  <a:pt x="2121" y="158"/>
                  <a:pt x="2121" y="179"/>
                </a:cubicBezTo>
                <a:cubicBezTo>
                  <a:pt x="2121" y="197"/>
                  <a:pt x="2121" y="197"/>
                  <a:pt x="2121" y="197"/>
                </a:cubicBezTo>
                <a:cubicBezTo>
                  <a:pt x="2121" y="219"/>
                  <a:pt x="2122" y="239"/>
                  <a:pt x="2122" y="248"/>
                </a:cubicBezTo>
                <a:cubicBezTo>
                  <a:pt x="2123" y="256"/>
                  <a:pt x="2125" y="258"/>
                  <a:pt x="2135" y="261"/>
                </a:cubicBezTo>
                <a:cubicBezTo>
                  <a:pt x="2146" y="265"/>
                  <a:pt x="2146" y="265"/>
                  <a:pt x="2146" y="270"/>
                </a:cubicBezTo>
                <a:close/>
                <a:moveTo>
                  <a:pt x="2069" y="40"/>
                </a:moveTo>
                <a:cubicBezTo>
                  <a:pt x="2069" y="24"/>
                  <a:pt x="2081" y="14"/>
                  <a:pt x="2098" y="14"/>
                </a:cubicBezTo>
                <a:cubicBezTo>
                  <a:pt x="2114" y="14"/>
                  <a:pt x="2125" y="24"/>
                  <a:pt x="2125" y="40"/>
                </a:cubicBezTo>
                <a:cubicBezTo>
                  <a:pt x="2125" y="55"/>
                  <a:pt x="2113" y="68"/>
                  <a:pt x="2097" y="68"/>
                </a:cubicBezTo>
                <a:cubicBezTo>
                  <a:pt x="2082" y="68"/>
                  <a:pt x="2069" y="56"/>
                  <a:pt x="2069" y="40"/>
                </a:cubicBezTo>
                <a:close/>
                <a:moveTo>
                  <a:pt x="2339" y="99"/>
                </a:moveTo>
                <a:cubicBezTo>
                  <a:pt x="2339" y="106"/>
                  <a:pt x="2339" y="106"/>
                  <a:pt x="2339" y="106"/>
                </a:cubicBezTo>
                <a:cubicBezTo>
                  <a:pt x="2339" y="111"/>
                  <a:pt x="2339" y="111"/>
                  <a:pt x="2332" y="113"/>
                </a:cubicBezTo>
                <a:cubicBezTo>
                  <a:pt x="2328" y="115"/>
                  <a:pt x="2326" y="119"/>
                  <a:pt x="2320" y="134"/>
                </a:cubicBezTo>
                <a:cubicBezTo>
                  <a:pt x="2316" y="145"/>
                  <a:pt x="2316" y="145"/>
                  <a:pt x="2285" y="222"/>
                </a:cubicBezTo>
                <a:cubicBezTo>
                  <a:pt x="2274" y="251"/>
                  <a:pt x="2271" y="257"/>
                  <a:pt x="2269" y="265"/>
                </a:cubicBezTo>
                <a:cubicBezTo>
                  <a:pt x="2266" y="274"/>
                  <a:pt x="2266" y="274"/>
                  <a:pt x="2264" y="276"/>
                </a:cubicBezTo>
                <a:cubicBezTo>
                  <a:pt x="2263" y="278"/>
                  <a:pt x="2262" y="279"/>
                  <a:pt x="2257" y="280"/>
                </a:cubicBezTo>
                <a:cubicBezTo>
                  <a:pt x="2254" y="280"/>
                  <a:pt x="2253" y="280"/>
                  <a:pt x="2240" y="282"/>
                </a:cubicBezTo>
                <a:cubicBezTo>
                  <a:pt x="2239" y="282"/>
                  <a:pt x="2237" y="282"/>
                  <a:pt x="2236" y="282"/>
                </a:cubicBezTo>
                <a:cubicBezTo>
                  <a:pt x="2233" y="282"/>
                  <a:pt x="2233" y="282"/>
                  <a:pt x="2228" y="270"/>
                </a:cubicBezTo>
                <a:cubicBezTo>
                  <a:pt x="2224" y="257"/>
                  <a:pt x="2221" y="249"/>
                  <a:pt x="2204" y="203"/>
                </a:cubicBezTo>
                <a:cubicBezTo>
                  <a:pt x="2188" y="155"/>
                  <a:pt x="2181" y="136"/>
                  <a:pt x="2175" y="122"/>
                </a:cubicBezTo>
                <a:cubicBezTo>
                  <a:pt x="2172" y="115"/>
                  <a:pt x="2172" y="115"/>
                  <a:pt x="2164" y="112"/>
                </a:cubicBezTo>
                <a:cubicBezTo>
                  <a:pt x="2162" y="111"/>
                  <a:pt x="2160" y="109"/>
                  <a:pt x="2160" y="106"/>
                </a:cubicBezTo>
                <a:cubicBezTo>
                  <a:pt x="2160" y="99"/>
                  <a:pt x="2160" y="99"/>
                  <a:pt x="2160" y="99"/>
                </a:cubicBezTo>
                <a:cubicBezTo>
                  <a:pt x="2160" y="96"/>
                  <a:pt x="2162" y="94"/>
                  <a:pt x="2167" y="94"/>
                </a:cubicBezTo>
                <a:cubicBezTo>
                  <a:pt x="2167" y="94"/>
                  <a:pt x="2167" y="94"/>
                  <a:pt x="2184" y="95"/>
                </a:cubicBezTo>
                <a:cubicBezTo>
                  <a:pt x="2187" y="96"/>
                  <a:pt x="2193" y="96"/>
                  <a:pt x="2202" y="96"/>
                </a:cubicBezTo>
                <a:cubicBezTo>
                  <a:pt x="2219" y="96"/>
                  <a:pt x="2229" y="95"/>
                  <a:pt x="2239" y="94"/>
                </a:cubicBezTo>
                <a:cubicBezTo>
                  <a:pt x="2244" y="94"/>
                  <a:pt x="2244" y="94"/>
                  <a:pt x="2244" y="94"/>
                </a:cubicBezTo>
                <a:cubicBezTo>
                  <a:pt x="2247" y="94"/>
                  <a:pt x="2249" y="96"/>
                  <a:pt x="2249" y="99"/>
                </a:cubicBezTo>
                <a:cubicBezTo>
                  <a:pt x="2249" y="106"/>
                  <a:pt x="2249" y="106"/>
                  <a:pt x="2249" y="106"/>
                </a:cubicBezTo>
                <a:cubicBezTo>
                  <a:pt x="2249" y="111"/>
                  <a:pt x="2248" y="111"/>
                  <a:pt x="2239" y="113"/>
                </a:cubicBezTo>
                <a:cubicBezTo>
                  <a:pt x="2228" y="116"/>
                  <a:pt x="2225" y="119"/>
                  <a:pt x="2225" y="124"/>
                </a:cubicBezTo>
                <a:cubicBezTo>
                  <a:pt x="2225" y="126"/>
                  <a:pt x="2225" y="128"/>
                  <a:pt x="2226" y="131"/>
                </a:cubicBezTo>
                <a:cubicBezTo>
                  <a:pt x="2228" y="137"/>
                  <a:pt x="2230" y="142"/>
                  <a:pt x="2231" y="148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251" y="214"/>
                  <a:pt x="2258" y="237"/>
                  <a:pt x="2259" y="237"/>
                </a:cubicBezTo>
                <a:cubicBezTo>
                  <a:pt x="2259" y="237"/>
                  <a:pt x="2260" y="236"/>
                  <a:pt x="2260" y="233"/>
                </a:cubicBezTo>
                <a:cubicBezTo>
                  <a:pt x="2262" y="228"/>
                  <a:pt x="2262" y="228"/>
                  <a:pt x="2262" y="228"/>
                </a:cubicBezTo>
                <a:cubicBezTo>
                  <a:pt x="2265" y="218"/>
                  <a:pt x="2265" y="218"/>
                  <a:pt x="2265" y="218"/>
                </a:cubicBezTo>
                <a:cubicBezTo>
                  <a:pt x="2267" y="212"/>
                  <a:pt x="2269" y="205"/>
                  <a:pt x="2271" y="197"/>
                </a:cubicBezTo>
                <a:cubicBezTo>
                  <a:pt x="2282" y="168"/>
                  <a:pt x="2282" y="168"/>
                  <a:pt x="2282" y="168"/>
                </a:cubicBezTo>
                <a:cubicBezTo>
                  <a:pt x="2293" y="136"/>
                  <a:pt x="2296" y="126"/>
                  <a:pt x="2296" y="122"/>
                </a:cubicBezTo>
                <a:cubicBezTo>
                  <a:pt x="2296" y="118"/>
                  <a:pt x="2290" y="113"/>
                  <a:pt x="2281" y="112"/>
                </a:cubicBezTo>
                <a:cubicBezTo>
                  <a:pt x="2277" y="110"/>
                  <a:pt x="2276" y="109"/>
                  <a:pt x="2276" y="106"/>
                </a:cubicBezTo>
                <a:cubicBezTo>
                  <a:pt x="2276" y="99"/>
                  <a:pt x="2276" y="99"/>
                  <a:pt x="2276" y="99"/>
                </a:cubicBezTo>
                <a:cubicBezTo>
                  <a:pt x="2276" y="96"/>
                  <a:pt x="2277" y="94"/>
                  <a:pt x="2280" y="94"/>
                </a:cubicBezTo>
                <a:cubicBezTo>
                  <a:pt x="2281" y="94"/>
                  <a:pt x="2282" y="94"/>
                  <a:pt x="2284" y="95"/>
                </a:cubicBezTo>
                <a:cubicBezTo>
                  <a:pt x="2288" y="95"/>
                  <a:pt x="2303" y="96"/>
                  <a:pt x="2310" y="96"/>
                </a:cubicBezTo>
                <a:cubicBezTo>
                  <a:pt x="2317" y="96"/>
                  <a:pt x="2325" y="95"/>
                  <a:pt x="2332" y="94"/>
                </a:cubicBezTo>
                <a:cubicBezTo>
                  <a:pt x="2335" y="94"/>
                  <a:pt x="2335" y="94"/>
                  <a:pt x="2335" y="94"/>
                </a:cubicBezTo>
                <a:cubicBezTo>
                  <a:pt x="2338" y="94"/>
                  <a:pt x="2339" y="96"/>
                  <a:pt x="2339" y="99"/>
                </a:cubicBezTo>
                <a:close/>
                <a:moveTo>
                  <a:pt x="2404" y="176"/>
                </a:moveTo>
                <a:cubicBezTo>
                  <a:pt x="2486" y="176"/>
                  <a:pt x="2486" y="176"/>
                  <a:pt x="2486" y="176"/>
                </a:cubicBezTo>
                <a:cubicBezTo>
                  <a:pt x="2500" y="176"/>
                  <a:pt x="2504" y="173"/>
                  <a:pt x="2504" y="163"/>
                </a:cubicBezTo>
                <a:cubicBezTo>
                  <a:pt x="2504" y="119"/>
                  <a:pt x="2481" y="94"/>
                  <a:pt x="2439" y="94"/>
                </a:cubicBezTo>
                <a:cubicBezTo>
                  <a:pt x="2387" y="94"/>
                  <a:pt x="2350" y="137"/>
                  <a:pt x="2350" y="195"/>
                </a:cubicBezTo>
                <a:cubicBezTo>
                  <a:pt x="2350" y="248"/>
                  <a:pt x="2385" y="285"/>
                  <a:pt x="2437" y="285"/>
                </a:cubicBezTo>
                <a:cubicBezTo>
                  <a:pt x="2452" y="285"/>
                  <a:pt x="2469" y="282"/>
                  <a:pt x="2482" y="276"/>
                </a:cubicBezTo>
                <a:cubicBezTo>
                  <a:pt x="2492" y="272"/>
                  <a:pt x="2495" y="270"/>
                  <a:pt x="2497" y="268"/>
                </a:cubicBezTo>
                <a:cubicBezTo>
                  <a:pt x="2497" y="265"/>
                  <a:pt x="2500" y="241"/>
                  <a:pt x="2500" y="235"/>
                </a:cubicBezTo>
                <a:cubicBezTo>
                  <a:pt x="2500" y="233"/>
                  <a:pt x="2499" y="232"/>
                  <a:pt x="2498" y="232"/>
                </a:cubicBezTo>
                <a:cubicBezTo>
                  <a:pt x="2498" y="232"/>
                  <a:pt x="2498" y="232"/>
                  <a:pt x="2497" y="233"/>
                </a:cubicBezTo>
                <a:cubicBezTo>
                  <a:pt x="2485" y="243"/>
                  <a:pt x="2460" y="252"/>
                  <a:pt x="2442" y="252"/>
                </a:cubicBezTo>
                <a:cubicBezTo>
                  <a:pt x="2412" y="252"/>
                  <a:pt x="2389" y="226"/>
                  <a:pt x="2389" y="190"/>
                </a:cubicBezTo>
                <a:cubicBezTo>
                  <a:pt x="2389" y="177"/>
                  <a:pt x="2391" y="176"/>
                  <a:pt x="2404" y="176"/>
                </a:cubicBezTo>
                <a:close/>
                <a:moveTo>
                  <a:pt x="2407" y="130"/>
                </a:moveTo>
                <a:cubicBezTo>
                  <a:pt x="2413" y="122"/>
                  <a:pt x="2425" y="116"/>
                  <a:pt x="2436" y="116"/>
                </a:cubicBezTo>
                <a:cubicBezTo>
                  <a:pt x="2446" y="116"/>
                  <a:pt x="2453" y="119"/>
                  <a:pt x="2457" y="125"/>
                </a:cubicBezTo>
                <a:cubicBezTo>
                  <a:pt x="2461" y="131"/>
                  <a:pt x="2464" y="139"/>
                  <a:pt x="2464" y="146"/>
                </a:cubicBezTo>
                <a:cubicBezTo>
                  <a:pt x="2464" y="151"/>
                  <a:pt x="2461" y="153"/>
                  <a:pt x="2456" y="154"/>
                </a:cubicBezTo>
                <a:cubicBezTo>
                  <a:pt x="2450" y="155"/>
                  <a:pt x="2432" y="156"/>
                  <a:pt x="2426" y="156"/>
                </a:cubicBezTo>
                <a:cubicBezTo>
                  <a:pt x="2410" y="158"/>
                  <a:pt x="2410" y="158"/>
                  <a:pt x="2410" y="158"/>
                </a:cubicBezTo>
                <a:cubicBezTo>
                  <a:pt x="2402" y="158"/>
                  <a:pt x="2402" y="158"/>
                  <a:pt x="2402" y="158"/>
                </a:cubicBezTo>
                <a:cubicBezTo>
                  <a:pt x="2398" y="158"/>
                  <a:pt x="2397" y="157"/>
                  <a:pt x="2397" y="154"/>
                </a:cubicBezTo>
                <a:cubicBezTo>
                  <a:pt x="2397" y="148"/>
                  <a:pt x="2401" y="137"/>
                  <a:pt x="2407" y="130"/>
                </a:cubicBezTo>
                <a:close/>
                <a:moveTo>
                  <a:pt x="2678" y="103"/>
                </a:moveTo>
                <a:cubicBezTo>
                  <a:pt x="2678" y="103"/>
                  <a:pt x="2678" y="103"/>
                  <a:pt x="2678" y="103"/>
                </a:cubicBezTo>
                <a:cubicBezTo>
                  <a:pt x="2676" y="130"/>
                  <a:pt x="2676" y="130"/>
                  <a:pt x="2676" y="130"/>
                </a:cubicBezTo>
                <a:cubicBezTo>
                  <a:pt x="2676" y="136"/>
                  <a:pt x="2675" y="139"/>
                  <a:pt x="2671" y="139"/>
                </a:cubicBezTo>
                <a:cubicBezTo>
                  <a:pt x="2671" y="139"/>
                  <a:pt x="2670" y="138"/>
                  <a:pt x="2668" y="138"/>
                </a:cubicBezTo>
                <a:cubicBezTo>
                  <a:pt x="2664" y="136"/>
                  <a:pt x="2656" y="136"/>
                  <a:pt x="2648" y="136"/>
                </a:cubicBezTo>
                <a:cubicBezTo>
                  <a:pt x="2635" y="136"/>
                  <a:pt x="2624" y="139"/>
                  <a:pt x="2618" y="146"/>
                </a:cubicBezTo>
                <a:cubicBezTo>
                  <a:pt x="2610" y="155"/>
                  <a:pt x="2608" y="162"/>
                  <a:pt x="2608" y="199"/>
                </a:cubicBezTo>
                <a:cubicBezTo>
                  <a:pt x="2608" y="215"/>
                  <a:pt x="2608" y="215"/>
                  <a:pt x="2608" y="215"/>
                </a:cubicBezTo>
                <a:cubicBezTo>
                  <a:pt x="2609" y="239"/>
                  <a:pt x="2609" y="239"/>
                  <a:pt x="2609" y="239"/>
                </a:cubicBezTo>
                <a:cubicBezTo>
                  <a:pt x="2609" y="251"/>
                  <a:pt x="2610" y="254"/>
                  <a:pt x="2615" y="257"/>
                </a:cubicBezTo>
                <a:cubicBezTo>
                  <a:pt x="2618" y="258"/>
                  <a:pt x="2618" y="258"/>
                  <a:pt x="2633" y="262"/>
                </a:cubicBezTo>
                <a:cubicBezTo>
                  <a:pt x="2644" y="265"/>
                  <a:pt x="2644" y="265"/>
                  <a:pt x="2644" y="270"/>
                </a:cubicBezTo>
                <a:cubicBezTo>
                  <a:pt x="2644" y="275"/>
                  <a:pt x="2644" y="275"/>
                  <a:pt x="2644" y="275"/>
                </a:cubicBezTo>
                <a:cubicBezTo>
                  <a:pt x="2644" y="279"/>
                  <a:pt x="2643" y="281"/>
                  <a:pt x="2640" y="281"/>
                </a:cubicBezTo>
                <a:cubicBezTo>
                  <a:pt x="2638" y="281"/>
                  <a:pt x="2638" y="281"/>
                  <a:pt x="2638" y="281"/>
                </a:cubicBezTo>
                <a:cubicBezTo>
                  <a:pt x="2628" y="281"/>
                  <a:pt x="2600" y="280"/>
                  <a:pt x="2585" y="280"/>
                </a:cubicBezTo>
                <a:cubicBezTo>
                  <a:pt x="2574" y="280"/>
                  <a:pt x="2557" y="280"/>
                  <a:pt x="2549" y="281"/>
                </a:cubicBezTo>
                <a:cubicBezTo>
                  <a:pt x="2546" y="281"/>
                  <a:pt x="2546" y="281"/>
                  <a:pt x="2546" y="281"/>
                </a:cubicBezTo>
                <a:cubicBezTo>
                  <a:pt x="2544" y="281"/>
                  <a:pt x="2543" y="280"/>
                  <a:pt x="2543" y="276"/>
                </a:cubicBezTo>
                <a:cubicBezTo>
                  <a:pt x="2543" y="270"/>
                  <a:pt x="2543" y="270"/>
                  <a:pt x="2543" y="270"/>
                </a:cubicBezTo>
                <a:cubicBezTo>
                  <a:pt x="2543" y="265"/>
                  <a:pt x="2543" y="265"/>
                  <a:pt x="2553" y="261"/>
                </a:cubicBezTo>
                <a:cubicBezTo>
                  <a:pt x="2564" y="257"/>
                  <a:pt x="2566" y="256"/>
                  <a:pt x="2566" y="248"/>
                </a:cubicBezTo>
                <a:cubicBezTo>
                  <a:pt x="2567" y="239"/>
                  <a:pt x="2567" y="221"/>
                  <a:pt x="2567" y="197"/>
                </a:cubicBezTo>
                <a:cubicBezTo>
                  <a:pt x="2567" y="185"/>
                  <a:pt x="2567" y="185"/>
                  <a:pt x="2567" y="185"/>
                </a:cubicBezTo>
                <a:cubicBezTo>
                  <a:pt x="2567" y="167"/>
                  <a:pt x="2565" y="145"/>
                  <a:pt x="2561" y="135"/>
                </a:cubicBezTo>
                <a:cubicBezTo>
                  <a:pt x="2558" y="126"/>
                  <a:pt x="2553" y="123"/>
                  <a:pt x="2542" y="122"/>
                </a:cubicBezTo>
                <a:cubicBezTo>
                  <a:pt x="2534" y="122"/>
                  <a:pt x="2533" y="121"/>
                  <a:pt x="2533" y="117"/>
                </a:cubicBezTo>
                <a:cubicBezTo>
                  <a:pt x="2533" y="111"/>
                  <a:pt x="2533" y="111"/>
                  <a:pt x="2533" y="111"/>
                </a:cubicBezTo>
                <a:cubicBezTo>
                  <a:pt x="2533" y="105"/>
                  <a:pt x="2534" y="104"/>
                  <a:pt x="2539" y="103"/>
                </a:cubicBezTo>
                <a:cubicBezTo>
                  <a:pt x="2591" y="95"/>
                  <a:pt x="2591" y="95"/>
                  <a:pt x="2591" y="95"/>
                </a:cubicBezTo>
                <a:cubicBezTo>
                  <a:pt x="2594" y="95"/>
                  <a:pt x="2594" y="95"/>
                  <a:pt x="2594" y="95"/>
                </a:cubicBezTo>
                <a:cubicBezTo>
                  <a:pt x="2595" y="94"/>
                  <a:pt x="2596" y="94"/>
                  <a:pt x="2597" y="94"/>
                </a:cubicBezTo>
                <a:cubicBezTo>
                  <a:pt x="2599" y="94"/>
                  <a:pt x="2601" y="97"/>
                  <a:pt x="2601" y="101"/>
                </a:cubicBezTo>
                <a:cubicBezTo>
                  <a:pt x="2601" y="117"/>
                  <a:pt x="2601" y="117"/>
                  <a:pt x="2601" y="117"/>
                </a:cubicBezTo>
                <a:cubicBezTo>
                  <a:pt x="2601" y="133"/>
                  <a:pt x="2601" y="136"/>
                  <a:pt x="2604" y="136"/>
                </a:cubicBezTo>
                <a:cubicBezTo>
                  <a:pt x="2605" y="136"/>
                  <a:pt x="2608" y="133"/>
                  <a:pt x="2611" y="130"/>
                </a:cubicBezTo>
                <a:cubicBezTo>
                  <a:pt x="2616" y="124"/>
                  <a:pt x="2616" y="124"/>
                  <a:pt x="2624" y="113"/>
                </a:cubicBezTo>
                <a:cubicBezTo>
                  <a:pt x="2634" y="102"/>
                  <a:pt x="2638" y="99"/>
                  <a:pt x="2648" y="97"/>
                </a:cubicBezTo>
                <a:cubicBezTo>
                  <a:pt x="2653" y="95"/>
                  <a:pt x="2659" y="94"/>
                  <a:pt x="2665" y="94"/>
                </a:cubicBezTo>
                <a:cubicBezTo>
                  <a:pt x="2674" y="94"/>
                  <a:pt x="2678" y="97"/>
                  <a:pt x="2678" y="103"/>
                </a:cubicBezTo>
                <a:close/>
                <a:moveTo>
                  <a:pt x="2832" y="229"/>
                </a:moveTo>
                <a:cubicBezTo>
                  <a:pt x="2832" y="263"/>
                  <a:pt x="2802" y="285"/>
                  <a:pt x="2758" y="285"/>
                </a:cubicBezTo>
                <a:cubicBezTo>
                  <a:pt x="2741" y="285"/>
                  <a:pt x="2724" y="281"/>
                  <a:pt x="2712" y="275"/>
                </a:cubicBezTo>
                <a:cubicBezTo>
                  <a:pt x="2707" y="273"/>
                  <a:pt x="2706" y="271"/>
                  <a:pt x="2706" y="265"/>
                </a:cubicBezTo>
                <a:cubicBezTo>
                  <a:pt x="2709" y="239"/>
                  <a:pt x="2709" y="239"/>
                  <a:pt x="2709" y="239"/>
                </a:cubicBezTo>
                <a:cubicBezTo>
                  <a:pt x="2709" y="235"/>
                  <a:pt x="2711" y="233"/>
                  <a:pt x="2715" y="233"/>
                </a:cubicBezTo>
                <a:cubicBezTo>
                  <a:pt x="2721" y="233"/>
                  <a:pt x="2721" y="233"/>
                  <a:pt x="2721" y="233"/>
                </a:cubicBezTo>
                <a:cubicBezTo>
                  <a:pt x="2724" y="233"/>
                  <a:pt x="2725" y="233"/>
                  <a:pt x="2727" y="243"/>
                </a:cubicBezTo>
                <a:cubicBezTo>
                  <a:pt x="2730" y="255"/>
                  <a:pt x="2745" y="265"/>
                  <a:pt x="2762" y="265"/>
                </a:cubicBezTo>
                <a:cubicBezTo>
                  <a:pt x="2780" y="265"/>
                  <a:pt x="2793" y="255"/>
                  <a:pt x="2793" y="240"/>
                </a:cubicBezTo>
                <a:cubicBezTo>
                  <a:pt x="2793" y="229"/>
                  <a:pt x="2787" y="223"/>
                  <a:pt x="2767" y="214"/>
                </a:cubicBezTo>
                <a:cubicBezTo>
                  <a:pt x="2722" y="193"/>
                  <a:pt x="2711" y="180"/>
                  <a:pt x="2711" y="152"/>
                </a:cubicBezTo>
                <a:cubicBezTo>
                  <a:pt x="2711" y="116"/>
                  <a:pt x="2736" y="94"/>
                  <a:pt x="2780" y="94"/>
                </a:cubicBezTo>
                <a:cubicBezTo>
                  <a:pt x="2794" y="94"/>
                  <a:pt x="2808" y="97"/>
                  <a:pt x="2817" y="101"/>
                </a:cubicBezTo>
                <a:cubicBezTo>
                  <a:pt x="2822" y="103"/>
                  <a:pt x="2824" y="105"/>
                  <a:pt x="2824" y="109"/>
                </a:cubicBezTo>
                <a:cubicBezTo>
                  <a:pt x="2824" y="110"/>
                  <a:pt x="2824" y="110"/>
                  <a:pt x="2824" y="110"/>
                </a:cubicBezTo>
                <a:cubicBezTo>
                  <a:pt x="2821" y="133"/>
                  <a:pt x="2821" y="133"/>
                  <a:pt x="2821" y="133"/>
                </a:cubicBezTo>
                <a:cubicBezTo>
                  <a:pt x="2821" y="139"/>
                  <a:pt x="2820" y="139"/>
                  <a:pt x="2816" y="139"/>
                </a:cubicBezTo>
                <a:cubicBezTo>
                  <a:pt x="2811" y="139"/>
                  <a:pt x="2811" y="139"/>
                  <a:pt x="2811" y="139"/>
                </a:cubicBezTo>
                <a:cubicBezTo>
                  <a:pt x="2807" y="139"/>
                  <a:pt x="2807" y="139"/>
                  <a:pt x="2804" y="130"/>
                </a:cubicBezTo>
                <a:cubicBezTo>
                  <a:pt x="2800" y="120"/>
                  <a:pt x="2789" y="114"/>
                  <a:pt x="2773" y="114"/>
                </a:cubicBezTo>
                <a:cubicBezTo>
                  <a:pt x="2756" y="114"/>
                  <a:pt x="2745" y="124"/>
                  <a:pt x="2745" y="139"/>
                </a:cubicBezTo>
                <a:cubicBezTo>
                  <a:pt x="2745" y="149"/>
                  <a:pt x="2750" y="155"/>
                  <a:pt x="2764" y="163"/>
                </a:cubicBezTo>
                <a:cubicBezTo>
                  <a:pt x="2772" y="168"/>
                  <a:pt x="2772" y="168"/>
                  <a:pt x="2795" y="180"/>
                </a:cubicBezTo>
                <a:cubicBezTo>
                  <a:pt x="2819" y="190"/>
                  <a:pt x="2832" y="208"/>
                  <a:pt x="2832" y="229"/>
                </a:cubicBezTo>
                <a:close/>
                <a:moveTo>
                  <a:pt x="2878" y="40"/>
                </a:moveTo>
                <a:cubicBezTo>
                  <a:pt x="2878" y="24"/>
                  <a:pt x="2889" y="14"/>
                  <a:pt x="2907" y="14"/>
                </a:cubicBezTo>
                <a:cubicBezTo>
                  <a:pt x="2921" y="14"/>
                  <a:pt x="2932" y="24"/>
                  <a:pt x="2932" y="40"/>
                </a:cubicBezTo>
                <a:cubicBezTo>
                  <a:pt x="2932" y="55"/>
                  <a:pt x="2920" y="68"/>
                  <a:pt x="2905" y="68"/>
                </a:cubicBezTo>
                <a:cubicBezTo>
                  <a:pt x="2890" y="68"/>
                  <a:pt x="2878" y="56"/>
                  <a:pt x="2878" y="40"/>
                </a:cubicBezTo>
                <a:close/>
                <a:moveTo>
                  <a:pt x="2954" y="270"/>
                </a:moveTo>
                <a:cubicBezTo>
                  <a:pt x="2954" y="276"/>
                  <a:pt x="2954" y="276"/>
                  <a:pt x="2954" y="276"/>
                </a:cubicBezTo>
                <a:cubicBezTo>
                  <a:pt x="2954" y="280"/>
                  <a:pt x="2953" y="281"/>
                  <a:pt x="2950" y="281"/>
                </a:cubicBezTo>
                <a:cubicBezTo>
                  <a:pt x="2947" y="281"/>
                  <a:pt x="2947" y="281"/>
                  <a:pt x="2947" y="281"/>
                </a:cubicBezTo>
                <a:cubicBezTo>
                  <a:pt x="2938" y="280"/>
                  <a:pt x="2922" y="280"/>
                  <a:pt x="2909" y="280"/>
                </a:cubicBezTo>
                <a:cubicBezTo>
                  <a:pt x="2896" y="280"/>
                  <a:pt x="2879" y="280"/>
                  <a:pt x="2870" y="281"/>
                </a:cubicBezTo>
                <a:cubicBezTo>
                  <a:pt x="2868" y="281"/>
                  <a:pt x="2868" y="281"/>
                  <a:pt x="2868" y="281"/>
                </a:cubicBezTo>
                <a:cubicBezTo>
                  <a:pt x="2864" y="281"/>
                  <a:pt x="2864" y="280"/>
                  <a:pt x="2864" y="276"/>
                </a:cubicBezTo>
                <a:cubicBezTo>
                  <a:pt x="2864" y="270"/>
                  <a:pt x="2864" y="270"/>
                  <a:pt x="2864" y="270"/>
                </a:cubicBezTo>
                <a:cubicBezTo>
                  <a:pt x="2864" y="265"/>
                  <a:pt x="2864" y="265"/>
                  <a:pt x="2875" y="261"/>
                </a:cubicBezTo>
                <a:cubicBezTo>
                  <a:pt x="2886" y="257"/>
                  <a:pt x="2887" y="256"/>
                  <a:pt x="2888" y="248"/>
                </a:cubicBezTo>
                <a:cubicBezTo>
                  <a:pt x="2888" y="238"/>
                  <a:pt x="2889" y="221"/>
                  <a:pt x="2889" y="197"/>
                </a:cubicBezTo>
                <a:cubicBezTo>
                  <a:pt x="2889" y="167"/>
                  <a:pt x="2889" y="167"/>
                  <a:pt x="2889" y="167"/>
                </a:cubicBezTo>
                <a:cubicBezTo>
                  <a:pt x="2889" y="123"/>
                  <a:pt x="2888" y="120"/>
                  <a:pt x="2874" y="119"/>
                </a:cubicBezTo>
                <a:cubicBezTo>
                  <a:pt x="2866" y="118"/>
                  <a:pt x="2864" y="117"/>
                  <a:pt x="2864" y="113"/>
                </a:cubicBezTo>
                <a:cubicBezTo>
                  <a:pt x="2864" y="106"/>
                  <a:pt x="2864" y="106"/>
                  <a:pt x="2864" y="106"/>
                </a:cubicBezTo>
                <a:cubicBezTo>
                  <a:pt x="2864" y="102"/>
                  <a:pt x="2865" y="101"/>
                  <a:pt x="2870" y="101"/>
                </a:cubicBezTo>
                <a:cubicBezTo>
                  <a:pt x="2920" y="95"/>
                  <a:pt x="2920" y="95"/>
                  <a:pt x="2920" y="95"/>
                </a:cubicBezTo>
                <a:cubicBezTo>
                  <a:pt x="2923" y="95"/>
                  <a:pt x="2923" y="95"/>
                  <a:pt x="2923" y="95"/>
                </a:cubicBezTo>
                <a:cubicBezTo>
                  <a:pt x="2924" y="94"/>
                  <a:pt x="2925" y="94"/>
                  <a:pt x="2925" y="94"/>
                </a:cubicBezTo>
                <a:cubicBezTo>
                  <a:pt x="2929" y="94"/>
                  <a:pt x="2930" y="97"/>
                  <a:pt x="2930" y="101"/>
                </a:cubicBezTo>
                <a:cubicBezTo>
                  <a:pt x="2930" y="102"/>
                  <a:pt x="2930" y="102"/>
                  <a:pt x="2930" y="116"/>
                </a:cubicBezTo>
                <a:cubicBezTo>
                  <a:pt x="2929" y="122"/>
                  <a:pt x="2929" y="158"/>
                  <a:pt x="2929" y="179"/>
                </a:cubicBezTo>
                <a:cubicBezTo>
                  <a:pt x="2929" y="197"/>
                  <a:pt x="2929" y="197"/>
                  <a:pt x="2929" y="197"/>
                </a:cubicBezTo>
                <a:cubicBezTo>
                  <a:pt x="2929" y="219"/>
                  <a:pt x="2929" y="239"/>
                  <a:pt x="2930" y="248"/>
                </a:cubicBezTo>
                <a:cubicBezTo>
                  <a:pt x="2930" y="256"/>
                  <a:pt x="2932" y="258"/>
                  <a:pt x="2943" y="261"/>
                </a:cubicBezTo>
                <a:cubicBezTo>
                  <a:pt x="2953" y="265"/>
                  <a:pt x="2954" y="265"/>
                  <a:pt x="2954" y="270"/>
                </a:cubicBezTo>
                <a:close/>
                <a:moveTo>
                  <a:pt x="3048" y="141"/>
                </a:moveTo>
                <a:cubicBezTo>
                  <a:pt x="3048" y="198"/>
                  <a:pt x="3048" y="198"/>
                  <a:pt x="3048" y="198"/>
                </a:cubicBezTo>
                <a:cubicBezTo>
                  <a:pt x="3048" y="227"/>
                  <a:pt x="3048" y="237"/>
                  <a:pt x="3052" y="244"/>
                </a:cubicBezTo>
                <a:cubicBezTo>
                  <a:pt x="3055" y="251"/>
                  <a:pt x="3062" y="255"/>
                  <a:pt x="3073" y="255"/>
                </a:cubicBezTo>
                <a:cubicBezTo>
                  <a:pt x="3081" y="255"/>
                  <a:pt x="3089" y="253"/>
                  <a:pt x="3102" y="250"/>
                </a:cubicBezTo>
                <a:cubicBezTo>
                  <a:pt x="3104" y="249"/>
                  <a:pt x="3106" y="249"/>
                  <a:pt x="3106" y="249"/>
                </a:cubicBezTo>
                <a:cubicBezTo>
                  <a:pt x="3108" y="249"/>
                  <a:pt x="3109" y="250"/>
                  <a:pt x="3109" y="252"/>
                </a:cubicBezTo>
                <a:cubicBezTo>
                  <a:pt x="3109" y="257"/>
                  <a:pt x="3106" y="275"/>
                  <a:pt x="3105" y="276"/>
                </a:cubicBezTo>
                <a:cubicBezTo>
                  <a:pt x="3102" y="280"/>
                  <a:pt x="3078" y="285"/>
                  <a:pt x="3061" y="285"/>
                </a:cubicBezTo>
                <a:cubicBezTo>
                  <a:pt x="3021" y="285"/>
                  <a:pt x="3006" y="273"/>
                  <a:pt x="3006" y="240"/>
                </a:cubicBezTo>
                <a:cubicBezTo>
                  <a:pt x="3006" y="218"/>
                  <a:pt x="3006" y="218"/>
                  <a:pt x="3006" y="218"/>
                </a:cubicBezTo>
                <a:cubicBezTo>
                  <a:pt x="3006" y="209"/>
                  <a:pt x="3007" y="203"/>
                  <a:pt x="3007" y="198"/>
                </a:cubicBezTo>
                <a:cubicBezTo>
                  <a:pt x="3007" y="148"/>
                  <a:pt x="3007" y="148"/>
                  <a:pt x="3007" y="148"/>
                </a:cubicBezTo>
                <a:cubicBezTo>
                  <a:pt x="3006" y="126"/>
                  <a:pt x="3006" y="126"/>
                  <a:pt x="2998" y="126"/>
                </a:cubicBezTo>
                <a:cubicBezTo>
                  <a:pt x="2997" y="126"/>
                  <a:pt x="2997" y="126"/>
                  <a:pt x="2992" y="126"/>
                </a:cubicBezTo>
                <a:cubicBezTo>
                  <a:pt x="2982" y="126"/>
                  <a:pt x="2982" y="126"/>
                  <a:pt x="2982" y="126"/>
                </a:cubicBezTo>
                <a:cubicBezTo>
                  <a:pt x="2980" y="127"/>
                  <a:pt x="2978" y="127"/>
                  <a:pt x="2977" y="127"/>
                </a:cubicBezTo>
                <a:cubicBezTo>
                  <a:pt x="2975" y="127"/>
                  <a:pt x="2974" y="126"/>
                  <a:pt x="2974" y="125"/>
                </a:cubicBezTo>
                <a:cubicBezTo>
                  <a:pt x="2974" y="124"/>
                  <a:pt x="2974" y="122"/>
                  <a:pt x="2975" y="120"/>
                </a:cubicBezTo>
                <a:cubicBezTo>
                  <a:pt x="2979" y="107"/>
                  <a:pt x="2979" y="107"/>
                  <a:pt x="2979" y="107"/>
                </a:cubicBezTo>
                <a:cubicBezTo>
                  <a:pt x="2982" y="99"/>
                  <a:pt x="2983" y="98"/>
                  <a:pt x="2986" y="98"/>
                </a:cubicBezTo>
                <a:cubicBezTo>
                  <a:pt x="2987" y="98"/>
                  <a:pt x="2991" y="99"/>
                  <a:pt x="2995" y="99"/>
                </a:cubicBezTo>
                <a:cubicBezTo>
                  <a:pt x="2996" y="100"/>
                  <a:pt x="2998" y="100"/>
                  <a:pt x="2999" y="100"/>
                </a:cubicBezTo>
                <a:cubicBezTo>
                  <a:pt x="3005" y="100"/>
                  <a:pt x="3008" y="97"/>
                  <a:pt x="3008" y="92"/>
                </a:cubicBezTo>
                <a:cubicBezTo>
                  <a:pt x="3008" y="90"/>
                  <a:pt x="3008" y="78"/>
                  <a:pt x="3007" y="67"/>
                </a:cubicBezTo>
                <a:cubicBezTo>
                  <a:pt x="3006" y="61"/>
                  <a:pt x="3006" y="56"/>
                  <a:pt x="3006" y="51"/>
                </a:cubicBezTo>
                <a:cubicBezTo>
                  <a:pt x="3006" y="43"/>
                  <a:pt x="3009" y="40"/>
                  <a:pt x="3016" y="37"/>
                </a:cubicBezTo>
                <a:cubicBezTo>
                  <a:pt x="3039" y="29"/>
                  <a:pt x="3039" y="29"/>
                  <a:pt x="3039" y="29"/>
                </a:cubicBezTo>
                <a:cubicBezTo>
                  <a:pt x="3046" y="26"/>
                  <a:pt x="3046" y="26"/>
                  <a:pt x="3047" y="26"/>
                </a:cubicBezTo>
                <a:cubicBezTo>
                  <a:pt x="3049" y="26"/>
                  <a:pt x="3051" y="29"/>
                  <a:pt x="3051" y="32"/>
                </a:cubicBezTo>
                <a:cubicBezTo>
                  <a:pt x="3051" y="34"/>
                  <a:pt x="3050" y="39"/>
                  <a:pt x="3049" y="43"/>
                </a:cubicBezTo>
                <a:cubicBezTo>
                  <a:pt x="3048" y="52"/>
                  <a:pt x="3046" y="83"/>
                  <a:pt x="3046" y="91"/>
                </a:cubicBezTo>
                <a:cubicBezTo>
                  <a:pt x="3046" y="97"/>
                  <a:pt x="3048" y="98"/>
                  <a:pt x="3058" y="98"/>
                </a:cubicBezTo>
                <a:cubicBezTo>
                  <a:pt x="3087" y="98"/>
                  <a:pt x="3087" y="98"/>
                  <a:pt x="3087" y="98"/>
                </a:cubicBezTo>
                <a:cubicBezTo>
                  <a:pt x="3095" y="98"/>
                  <a:pt x="3100" y="98"/>
                  <a:pt x="3105" y="97"/>
                </a:cubicBezTo>
                <a:cubicBezTo>
                  <a:pt x="3107" y="97"/>
                  <a:pt x="3107" y="97"/>
                  <a:pt x="3107" y="97"/>
                </a:cubicBezTo>
                <a:cubicBezTo>
                  <a:pt x="3109" y="97"/>
                  <a:pt x="3110" y="98"/>
                  <a:pt x="3110" y="100"/>
                </a:cubicBezTo>
                <a:cubicBezTo>
                  <a:pt x="3110" y="103"/>
                  <a:pt x="3109" y="106"/>
                  <a:pt x="3106" y="118"/>
                </a:cubicBezTo>
                <a:cubicBezTo>
                  <a:pt x="3104" y="125"/>
                  <a:pt x="3102" y="127"/>
                  <a:pt x="3096" y="127"/>
                </a:cubicBezTo>
                <a:cubicBezTo>
                  <a:pt x="3095" y="127"/>
                  <a:pt x="3095" y="127"/>
                  <a:pt x="3086" y="126"/>
                </a:cubicBezTo>
                <a:cubicBezTo>
                  <a:pt x="3083" y="126"/>
                  <a:pt x="3079" y="126"/>
                  <a:pt x="3072" y="125"/>
                </a:cubicBezTo>
                <a:cubicBezTo>
                  <a:pt x="3065" y="125"/>
                  <a:pt x="3062" y="125"/>
                  <a:pt x="3059" y="125"/>
                </a:cubicBezTo>
                <a:cubicBezTo>
                  <a:pt x="3048" y="125"/>
                  <a:pt x="3048" y="125"/>
                  <a:pt x="3048" y="141"/>
                </a:cubicBezTo>
                <a:close/>
                <a:moveTo>
                  <a:pt x="3184" y="176"/>
                </a:moveTo>
                <a:cubicBezTo>
                  <a:pt x="3266" y="176"/>
                  <a:pt x="3266" y="176"/>
                  <a:pt x="3266" y="176"/>
                </a:cubicBezTo>
                <a:cubicBezTo>
                  <a:pt x="3280" y="176"/>
                  <a:pt x="3284" y="173"/>
                  <a:pt x="3284" y="163"/>
                </a:cubicBezTo>
                <a:cubicBezTo>
                  <a:pt x="3284" y="119"/>
                  <a:pt x="3261" y="94"/>
                  <a:pt x="3219" y="94"/>
                </a:cubicBezTo>
                <a:cubicBezTo>
                  <a:pt x="3168" y="94"/>
                  <a:pt x="3129" y="137"/>
                  <a:pt x="3129" y="195"/>
                </a:cubicBezTo>
                <a:cubicBezTo>
                  <a:pt x="3129" y="248"/>
                  <a:pt x="3165" y="285"/>
                  <a:pt x="3217" y="285"/>
                </a:cubicBezTo>
                <a:cubicBezTo>
                  <a:pt x="3232" y="285"/>
                  <a:pt x="3249" y="282"/>
                  <a:pt x="3262" y="276"/>
                </a:cubicBezTo>
                <a:cubicBezTo>
                  <a:pt x="3272" y="272"/>
                  <a:pt x="3276" y="270"/>
                  <a:pt x="3277" y="268"/>
                </a:cubicBezTo>
                <a:cubicBezTo>
                  <a:pt x="3277" y="265"/>
                  <a:pt x="3280" y="241"/>
                  <a:pt x="3280" y="235"/>
                </a:cubicBezTo>
                <a:cubicBezTo>
                  <a:pt x="3280" y="233"/>
                  <a:pt x="3279" y="232"/>
                  <a:pt x="3278" y="232"/>
                </a:cubicBezTo>
                <a:cubicBezTo>
                  <a:pt x="3278" y="232"/>
                  <a:pt x="3278" y="232"/>
                  <a:pt x="3277" y="233"/>
                </a:cubicBezTo>
                <a:cubicBezTo>
                  <a:pt x="3265" y="243"/>
                  <a:pt x="3240" y="252"/>
                  <a:pt x="3222" y="252"/>
                </a:cubicBezTo>
                <a:cubicBezTo>
                  <a:pt x="3192" y="252"/>
                  <a:pt x="3169" y="226"/>
                  <a:pt x="3169" y="190"/>
                </a:cubicBezTo>
                <a:cubicBezTo>
                  <a:pt x="3169" y="177"/>
                  <a:pt x="3171" y="176"/>
                  <a:pt x="3184" y="176"/>
                </a:cubicBezTo>
                <a:close/>
                <a:moveTo>
                  <a:pt x="3187" y="130"/>
                </a:moveTo>
                <a:cubicBezTo>
                  <a:pt x="3194" y="122"/>
                  <a:pt x="3205" y="116"/>
                  <a:pt x="3216" y="116"/>
                </a:cubicBezTo>
                <a:cubicBezTo>
                  <a:pt x="3226" y="116"/>
                  <a:pt x="3233" y="119"/>
                  <a:pt x="3237" y="125"/>
                </a:cubicBezTo>
                <a:cubicBezTo>
                  <a:pt x="3241" y="131"/>
                  <a:pt x="3244" y="139"/>
                  <a:pt x="3244" y="146"/>
                </a:cubicBezTo>
                <a:cubicBezTo>
                  <a:pt x="3244" y="151"/>
                  <a:pt x="3242" y="153"/>
                  <a:pt x="3236" y="154"/>
                </a:cubicBezTo>
                <a:cubicBezTo>
                  <a:pt x="3230" y="155"/>
                  <a:pt x="3213" y="156"/>
                  <a:pt x="3206" y="156"/>
                </a:cubicBezTo>
                <a:cubicBezTo>
                  <a:pt x="3190" y="158"/>
                  <a:pt x="3190" y="158"/>
                  <a:pt x="3190" y="158"/>
                </a:cubicBezTo>
                <a:cubicBezTo>
                  <a:pt x="3182" y="158"/>
                  <a:pt x="3182" y="158"/>
                  <a:pt x="3182" y="158"/>
                </a:cubicBezTo>
                <a:cubicBezTo>
                  <a:pt x="3178" y="158"/>
                  <a:pt x="3177" y="157"/>
                  <a:pt x="3177" y="154"/>
                </a:cubicBezTo>
                <a:cubicBezTo>
                  <a:pt x="3177" y="148"/>
                  <a:pt x="3181" y="137"/>
                  <a:pt x="3187" y="130"/>
                </a:cubicBezTo>
                <a:close/>
                <a:moveTo>
                  <a:pt x="3328" y="40"/>
                </a:moveTo>
                <a:cubicBezTo>
                  <a:pt x="3328" y="24"/>
                  <a:pt x="3340" y="14"/>
                  <a:pt x="3357" y="14"/>
                </a:cubicBezTo>
                <a:cubicBezTo>
                  <a:pt x="3373" y="14"/>
                  <a:pt x="3384" y="24"/>
                  <a:pt x="3384" y="40"/>
                </a:cubicBezTo>
                <a:cubicBezTo>
                  <a:pt x="3384" y="55"/>
                  <a:pt x="3372" y="68"/>
                  <a:pt x="3356" y="68"/>
                </a:cubicBezTo>
                <a:cubicBezTo>
                  <a:pt x="3341" y="68"/>
                  <a:pt x="3328" y="56"/>
                  <a:pt x="3328" y="40"/>
                </a:cubicBezTo>
                <a:close/>
                <a:moveTo>
                  <a:pt x="3405" y="270"/>
                </a:moveTo>
                <a:cubicBezTo>
                  <a:pt x="3405" y="276"/>
                  <a:pt x="3405" y="276"/>
                  <a:pt x="3405" y="276"/>
                </a:cubicBezTo>
                <a:cubicBezTo>
                  <a:pt x="3405" y="280"/>
                  <a:pt x="3404" y="281"/>
                  <a:pt x="3401" y="281"/>
                </a:cubicBezTo>
                <a:cubicBezTo>
                  <a:pt x="3399" y="281"/>
                  <a:pt x="3399" y="281"/>
                  <a:pt x="3399" y="281"/>
                </a:cubicBezTo>
                <a:cubicBezTo>
                  <a:pt x="3389" y="280"/>
                  <a:pt x="3374" y="280"/>
                  <a:pt x="3360" y="280"/>
                </a:cubicBezTo>
                <a:cubicBezTo>
                  <a:pt x="3347" y="280"/>
                  <a:pt x="3330" y="280"/>
                  <a:pt x="3321" y="281"/>
                </a:cubicBezTo>
                <a:cubicBezTo>
                  <a:pt x="3318" y="281"/>
                  <a:pt x="3318" y="281"/>
                  <a:pt x="3318" y="281"/>
                </a:cubicBezTo>
                <a:cubicBezTo>
                  <a:pt x="3315" y="281"/>
                  <a:pt x="3314" y="280"/>
                  <a:pt x="3314" y="276"/>
                </a:cubicBezTo>
                <a:cubicBezTo>
                  <a:pt x="3314" y="270"/>
                  <a:pt x="3314" y="270"/>
                  <a:pt x="3314" y="270"/>
                </a:cubicBezTo>
                <a:cubicBezTo>
                  <a:pt x="3314" y="265"/>
                  <a:pt x="3314" y="265"/>
                  <a:pt x="3325" y="261"/>
                </a:cubicBezTo>
                <a:cubicBezTo>
                  <a:pt x="3336" y="257"/>
                  <a:pt x="3338" y="256"/>
                  <a:pt x="3339" y="248"/>
                </a:cubicBezTo>
                <a:cubicBezTo>
                  <a:pt x="3339" y="238"/>
                  <a:pt x="3340" y="221"/>
                  <a:pt x="3340" y="197"/>
                </a:cubicBezTo>
                <a:cubicBezTo>
                  <a:pt x="3340" y="167"/>
                  <a:pt x="3340" y="167"/>
                  <a:pt x="3340" y="167"/>
                </a:cubicBezTo>
                <a:cubicBezTo>
                  <a:pt x="3340" y="123"/>
                  <a:pt x="3339" y="120"/>
                  <a:pt x="3324" y="119"/>
                </a:cubicBezTo>
                <a:cubicBezTo>
                  <a:pt x="3316" y="118"/>
                  <a:pt x="3314" y="117"/>
                  <a:pt x="3314" y="113"/>
                </a:cubicBezTo>
                <a:cubicBezTo>
                  <a:pt x="3314" y="106"/>
                  <a:pt x="3314" y="106"/>
                  <a:pt x="3314" y="106"/>
                </a:cubicBezTo>
                <a:cubicBezTo>
                  <a:pt x="3314" y="102"/>
                  <a:pt x="3315" y="101"/>
                  <a:pt x="3320" y="101"/>
                </a:cubicBezTo>
                <a:cubicBezTo>
                  <a:pt x="3371" y="95"/>
                  <a:pt x="3371" y="95"/>
                  <a:pt x="3371" y="95"/>
                </a:cubicBezTo>
                <a:cubicBezTo>
                  <a:pt x="3374" y="95"/>
                  <a:pt x="3374" y="95"/>
                  <a:pt x="3374" y="95"/>
                </a:cubicBezTo>
                <a:cubicBezTo>
                  <a:pt x="3375" y="94"/>
                  <a:pt x="3376" y="94"/>
                  <a:pt x="3377" y="94"/>
                </a:cubicBezTo>
                <a:cubicBezTo>
                  <a:pt x="3380" y="94"/>
                  <a:pt x="3381" y="97"/>
                  <a:pt x="3381" y="101"/>
                </a:cubicBezTo>
                <a:cubicBezTo>
                  <a:pt x="3381" y="102"/>
                  <a:pt x="3381" y="102"/>
                  <a:pt x="3381" y="116"/>
                </a:cubicBezTo>
                <a:cubicBezTo>
                  <a:pt x="3381" y="122"/>
                  <a:pt x="3380" y="158"/>
                  <a:pt x="3380" y="179"/>
                </a:cubicBezTo>
                <a:cubicBezTo>
                  <a:pt x="3380" y="197"/>
                  <a:pt x="3380" y="197"/>
                  <a:pt x="3380" y="197"/>
                </a:cubicBezTo>
                <a:cubicBezTo>
                  <a:pt x="3380" y="219"/>
                  <a:pt x="3381" y="239"/>
                  <a:pt x="3381" y="248"/>
                </a:cubicBezTo>
                <a:cubicBezTo>
                  <a:pt x="3382" y="256"/>
                  <a:pt x="3384" y="258"/>
                  <a:pt x="3394" y="261"/>
                </a:cubicBezTo>
                <a:cubicBezTo>
                  <a:pt x="3405" y="265"/>
                  <a:pt x="3405" y="265"/>
                  <a:pt x="3405" y="270"/>
                </a:cubicBezTo>
                <a:close/>
                <a:moveTo>
                  <a:pt x="3558" y="249"/>
                </a:moveTo>
                <a:cubicBezTo>
                  <a:pt x="3560" y="249"/>
                  <a:pt x="3560" y="250"/>
                  <a:pt x="3560" y="252"/>
                </a:cubicBezTo>
                <a:cubicBezTo>
                  <a:pt x="3560" y="257"/>
                  <a:pt x="3558" y="275"/>
                  <a:pt x="3557" y="276"/>
                </a:cubicBezTo>
                <a:cubicBezTo>
                  <a:pt x="3553" y="280"/>
                  <a:pt x="3529" y="285"/>
                  <a:pt x="3512" y="285"/>
                </a:cubicBezTo>
                <a:cubicBezTo>
                  <a:pt x="3472" y="285"/>
                  <a:pt x="3457" y="273"/>
                  <a:pt x="3457" y="240"/>
                </a:cubicBezTo>
                <a:cubicBezTo>
                  <a:pt x="3458" y="218"/>
                  <a:pt x="3458" y="218"/>
                  <a:pt x="3458" y="218"/>
                </a:cubicBezTo>
                <a:cubicBezTo>
                  <a:pt x="3458" y="209"/>
                  <a:pt x="3458" y="203"/>
                  <a:pt x="3458" y="198"/>
                </a:cubicBezTo>
                <a:cubicBezTo>
                  <a:pt x="3458" y="148"/>
                  <a:pt x="3458" y="148"/>
                  <a:pt x="3458" y="148"/>
                </a:cubicBezTo>
                <a:cubicBezTo>
                  <a:pt x="3458" y="126"/>
                  <a:pt x="3458" y="126"/>
                  <a:pt x="3449" y="126"/>
                </a:cubicBezTo>
                <a:cubicBezTo>
                  <a:pt x="3448" y="126"/>
                  <a:pt x="3448" y="126"/>
                  <a:pt x="3443" y="126"/>
                </a:cubicBezTo>
                <a:cubicBezTo>
                  <a:pt x="3434" y="126"/>
                  <a:pt x="3434" y="126"/>
                  <a:pt x="3434" y="126"/>
                </a:cubicBezTo>
                <a:cubicBezTo>
                  <a:pt x="3431" y="127"/>
                  <a:pt x="3429" y="127"/>
                  <a:pt x="3429" y="127"/>
                </a:cubicBezTo>
                <a:cubicBezTo>
                  <a:pt x="3426" y="127"/>
                  <a:pt x="3425" y="126"/>
                  <a:pt x="3425" y="125"/>
                </a:cubicBezTo>
                <a:cubicBezTo>
                  <a:pt x="3425" y="124"/>
                  <a:pt x="3425" y="122"/>
                  <a:pt x="3426" y="120"/>
                </a:cubicBezTo>
                <a:cubicBezTo>
                  <a:pt x="3431" y="107"/>
                  <a:pt x="3431" y="107"/>
                  <a:pt x="3431" y="107"/>
                </a:cubicBezTo>
                <a:cubicBezTo>
                  <a:pt x="3434" y="99"/>
                  <a:pt x="3434" y="98"/>
                  <a:pt x="3438" y="98"/>
                </a:cubicBezTo>
                <a:cubicBezTo>
                  <a:pt x="3439" y="98"/>
                  <a:pt x="3442" y="99"/>
                  <a:pt x="3446" y="99"/>
                </a:cubicBezTo>
                <a:cubicBezTo>
                  <a:pt x="3448" y="100"/>
                  <a:pt x="3449" y="100"/>
                  <a:pt x="3451" y="100"/>
                </a:cubicBezTo>
                <a:cubicBezTo>
                  <a:pt x="3457" y="100"/>
                  <a:pt x="3460" y="97"/>
                  <a:pt x="3460" y="92"/>
                </a:cubicBezTo>
                <a:cubicBezTo>
                  <a:pt x="3460" y="90"/>
                  <a:pt x="3459" y="78"/>
                  <a:pt x="3458" y="67"/>
                </a:cubicBezTo>
                <a:cubicBezTo>
                  <a:pt x="3458" y="61"/>
                  <a:pt x="3458" y="56"/>
                  <a:pt x="3458" y="51"/>
                </a:cubicBezTo>
                <a:cubicBezTo>
                  <a:pt x="3458" y="43"/>
                  <a:pt x="3460" y="40"/>
                  <a:pt x="3468" y="37"/>
                </a:cubicBezTo>
                <a:cubicBezTo>
                  <a:pt x="3490" y="29"/>
                  <a:pt x="3490" y="29"/>
                  <a:pt x="3490" y="29"/>
                </a:cubicBezTo>
                <a:cubicBezTo>
                  <a:pt x="3497" y="26"/>
                  <a:pt x="3497" y="26"/>
                  <a:pt x="3498" y="26"/>
                </a:cubicBezTo>
                <a:cubicBezTo>
                  <a:pt x="3500" y="26"/>
                  <a:pt x="3501" y="29"/>
                  <a:pt x="3501" y="32"/>
                </a:cubicBezTo>
                <a:cubicBezTo>
                  <a:pt x="3501" y="34"/>
                  <a:pt x="3501" y="39"/>
                  <a:pt x="3500" y="43"/>
                </a:cubicBezTo>
                <a:cubicBezTo>
                  <a:pt x="3499" y="52"/>
                  <a:pt x="3497" y="83"/>
                  <a:pt x="3497" y="91"/>
                </a:cubicBezTo>
                <a:cubicBezTo>
                  <a:pt x="3497" y="97"/>
                  <a:pt x="3498" y="98"/>
                  <a:pt x="3509" y="98"/>
                </a:cubicBezTo>
                <a:cubicBezTo>
                  <a:pt x="3538" y="98"/>
                  <a:pt x="3538" y="98"/>
                  <a:pt x="3538" y="98"/>
                </a:cubicBezTo>
                <a:cubicBezTo>
                  <a:pt x="3546" y="98"/>
                  <a:pt x="3551" y="98"/>
                  <a:pt x="3556" y="97"/>
                </a:cubicBezTo>
                <a:cubicBezTo>
                  <a:pt x="3558" y="97"/>
                  <a:pt x="3558" y="97"/>
                  <a:pt x="3558" y="97"/>
                </a:cubicBezTo>
                <a:cubicBezTo>
                  <a:pt x="3560" y="97"/>
                  <a:pt x="3561" y="98"/>
                  <a:pt x="3561" y="100"/>
                </a:cubicBezTo>
                <a:cubicBezTo>
                  <a:pt x="3561" y="103"/>
                  <a:pt x="3560" y="106"/>
                  <a:pt x="3557" y="118"/>
                </a:cubicBezTo>
                <a:cubicBezTo>
                  <a:pt x="3555" y="125"/>
                  <a:pt x="3553" y="127"/>
                  <a:pt x="3547" y="127"/>
                </a:cubicBezTo>
                <a:cubicBezTo>
                  <a:pt x="3546" y="127"/>
                  <a:pt x="3546" y="127"/>
                  <a:pt x="3537" y="126"/>
                </a:cubicBezTo>
                <a:cubicBezTo>
                  <a:pt x="3534" y="126"/>
                  <a:pt x="3530" y="126"/>
                  <a:pt x="3523" y="125"/>
                </a:cubicBezTo>
                <a:cubicBezTo>
                  <a:pt x="3515" y="125"/>
                  <a:pt x="3513" y="125"/>
                  <a:pt x="3510" y="125"/>
                </a:cubicBezTo>
                <a:cubicBezTo>
                  <a:pt x="3498" y="125"/>
                  <a:pt x="3498" y="125"/>
                  <a:pt x="3498" y="141"/>
                </a:cubicBezTo>
                <a:cubicBezTo>
                  <a:pt x="3498" y="198"/>
                  <a:pt x="3498" y="198"/>
                  <a:pt x="3498" y="198"/>
                </a:cubicBezTo>
                <a:cubicBezTo>
                  <a:pt x="3498" y="227"/>
                  <a:pt x="3499" y="237"/>
                  <a:pt x="3503" y="244"/>
                </a:cubicBezTo>
                <a:cubicBezTo>
                  <a:pt x="3506" y="251"/>
                  <a:pt x="3513" y="255"/>
                  <a:pt x="3524" y="255"/>
                </a:cubicBezTo>
                <a:cubicBezTo>
                  <a:pt x="3532" y="255"/>
                  <a:pt x="3540" y="253"/>
                  <a:pt x="3553" y="250"/>
                </a:cubicBezTo>
                <a:cubicBezTo>
                  <a:pt x="3555" y="249"/>
                  <a:pt x="3557" y="249"/>
                  <a:pt x="3558" y="249"/>
                </a:cubicBezTo>
                <a:close/>
              </a:path>
            </a:pathLst>
          </a:custGeom>
          <a:solidFill>
            <a:srgbClr val="BE31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43E93FC9-7B41-477C-B751-454F41E4AAA2}"/>
              </a:ext>
            </a:extLst>
          </p:cNvPr>
          <p:cNvSpPr>
            <a:spLocks noSelect="1"/>
          </p:cNvSpPr>
          <p:nvPr userDrawn="1"/>
        </p:nvSpPr>
        <p:spPr bwMode="auto">
          <a:xfrm>
            <a:off x="5969000" y="6357938"/>
            <a:ext cx="274638" cy="352425"/>
          </a:xfrm>
          <a:custGeom>
            <a:avLst/>
            <a:gdLst>
              <a:gd name="T0" fmla="*/ 45 w 865"/>
              <a:gd name="T1" fmla="*/ 721 h 1110"/>
              <a:gd name="T2" fmla="*/ 30 w 865"/>
              <a:gd name="T3" fmla="*/ 836 h 1110"/>
              <a:gd name="T4" fmla="*/ 32 w 865"/>
              <a:gd name="T5" fmla="*/ 814 h 1110"/>
              <a:gd name="T6" fmla="*/ 72 w 865"/>
              <a:gd name="T7" fmla="*/ 794 h 1110"/>
              <a:gd name="T8" fmla="*/ 53 w 865"/>
              <a:gd name="T9" fmla="*/ 612 h 1110"/>
              <a:gd name="T10" fmla="*/ 578 w 865"/>
              <a:gd name="T11" fmla="*/ 1042 h 1110"/>
              <a:gd name="T12" fmla="*/ 117 w 865"/>
              <a:gd name="T13" fmla="*/ 507 h 1110"/>
              <a:gd name="T14" fmla="*/ 14 w 865"/>
              <a:gd name="T15" fmla="*/ 569 h 1110"/>
              <a:gd name="T16" fmla="*/ 111 w 865"/>
              <a:gd name="T17" fmla="*/ 536 h 1110"/>
              <a:gd name="T18" fmla="*/ 221 w 865"/>
              <a:gd name="T19" fmla="*/ 956 h 1110"/>
              <a:gd name="T20" fmla="*/ 214 w 865"/>
              <a:gd name="T21" fmla="*/ 1015 h 1110"/>
              <a:gd name="T22" fmla="*/ 181 w 865"/>
              <a:gd name="T23" fmla="*/ 1012 h 1110"/>
              <a:gd name="T24" fmla="*/ 356 w 865"/>
              <a:gd name="T25" fmla="*/ 1100 h 1110"/>
              <a:gd name="T26" fmla="*/ 523 w 865"/>
              <a:gd name="T27" fmla="*/ 1101 h 1110"/>
              <a:gd name="T28" fmla="*/ 533 w 865"/>
              <a:gd name="T29" fmla="*/ 1044 h 1110"/>
              <a:gd name="T30" fmla="*/ 113 w 865"/>
              <a:gd name="T31" fmla="*/ 967 h 1110"/>
              <a:gd name="T32" fmla="*/ 138 w 865"/>
              <a:gd name="T33" fmla="*/ 869 h 1110"/>
              <a:gd name="T34" fmla="*/ 455 w 865"/>
              <a:gd name="T35" fmla="*/ 1110 h 1110"/>
              <a:gd name="T36" fmla="*/ 385 w 865"/>
              <a:gd name="T37" fmla="*/ 1031 h 1110"/>
              <a:gd name="T38" fmla="*/ 300 w 865"/>
              <a:gd name="T39" fmla="*/ 1002 h 1110"/>
              <a:gd name="T40" fmla="*/ 299 w 865"/>
              <a:gd name="T41" fmla="*/ 1024 h 1110"/>
              <a:gd name="T42" fmla="*/ 258 w 865"/>
              <a:gd name="T43" fmla="*/ 993 h 1110"/>
              <a:gd name="T44" fmla="*/ 722 w 865"/>
              <a:gd name="T45" fmla="*/ 1000 h 1110"/>
              <a:gd name="T46" fmla="*/ 703 w 865"/>
              <a:gd name="T47" fmla="*/ 945 h 1110"/>
              <a:gd name="T48" fmla="*/ 822 w 865"/>
              <a:gd name="T49" fmla="*/ 625 h 1110"/>
              <a:gd name="T50" fmla="*/ 812 w 865"/>
              <a:gd name="T51" fmla="*/ 558 h 1110"/>
              <a:gd name="T52" fmla="*/ 768 w 865"/>
              <a:gd name="T53" fmla="*/ 550 h 1110"/>
              <a:gd name="T54" fmla="*/ 795 w 865"/>
              <a:gd name="T55" fmla="*/ 490 h 1110"/>
              <a:gd name="T56" fmla="*/ 860 w 865"/>
              <a:gd name="T57" fmla="*/ 687 h 1110"/>
              <a:gd name="T58" fmla="*/ 792 w 865"/>
              <a:gd name="T59" fmla="*/ 672 h 1110"/>
              <a:gd name="T60" fmla="*/ 785 w 865"/>
              <a:gd name="T61" fmla="*/ 750 h 1110"/>
              <a:gd name="T62" fmla="*/ 783 w 865"/>
              <a:gd name="T63" fmla="*/ 845 h 1110"/>
              <a:gd name="T64" fmla="*/ 844 w 865"/>
              <a:gd name="T65" fmla="*/ 788 h 1110"/>
              <a:gd name="T66" fmla="*/ 748 w 865"/>
              <a:gd name="T67" fmla="*/ 842 h 1110"/>
              <a:gd name="T68" fmla="*/ 698 w 865"/>
              <a:gd name="T69" fmla="*/ 917 h 1110"/>
              <a:gd name="T70" fmla="*/ 616 w 865"/>
              <a:gd name="T71" fmla="*/ 1024 h 1110"/>
              <a:gd name="T72" fmla="*/ 641 w 865"/>
              <a:gd name="T73" fmla="*/ 960 h 1110"/>
              <a:gd name="T74" fmla="*/ 704 w 865"/>
              <a:gd name="T75" fmla="*/ 371 h 1110"/>
              <a:gd name="T76" fmla="*/ 433 w 865"/>
              <a:gd name="T77" fmla="*/ 0 h 1110"/>
              <a:gd name="T78" fmla="*/ 177 w 865"/>
              <a:gd name="T79" fmla="*/ 282 h 1110"/>
              <a:gd name="T80" fmla="*/ 704 w 865"/>
              <a:gd name="T81" fmla="*/ 371 h 1110"/>
              <a:gd name="T82" fmla="*/ 584 w 865"/>
              <a:gd name="T83" fmla="*/ 272 h 1110"/>
              <a:gd name="T84" fmla="*/ 535 w 865"/>
              <a:gd name="T85" fmla="*/ 154 h 1110"/>
              <a:gd name="T86" fmla="*/ 382 w 865"/>
              <a:gd name="T87" fmla="*/ 65 h 1110"/>
              <a:gd name="T88" fmla="*/ 442 w 865"/>
              <a:gd name="T89" fmla="*/ 126 h 1110"/>
              <a:gd name="T90" fmla="*/ 331 w 865"/>
              <a:gd name="T91" fmla="*/ 154 h 1110"/>
              <a:gd name="T92" fmla="*/ 433 w 865"/>
              <a:gd name="T93" fmla="*/ 301 h 1110"/>
              <a:gd name="T94" fmla="*/ 432 w 865"/>
              <a:gd name="T95" fmla="*/ 317 h 1110"/>
              <a:gd name="T96" fmla="*/ 306 w 865"/>
              <a:gd name="T97" fmla="*/ 315 h 1110"/>
              <a:gd name="T98" fmla="*/ 359 w 865"/>
              <a:gd name="T99" fmla="*/ 408 h 1110"/>
              <a:gd name="T100" fmla="*/ 431 w 865"/>
              <a:gd name="T101" fmla="*/ 343 h 1110"/>
              <a:gd name="T102" fmla="*/ 525 w 865"/>
              <a:gd name="T103" fmla="*/ 348 h 1110"/>
              <a:gd name="T104" fmla="*/ 431 w 865"/>
              <a:gd name="T105" fmla="*/ 495 h 1110"/>
              <a:gd name="T106" fmla="*/ 418 w 865"/>
              <a:gd name="T107" fmla="*/ 532 h 1110"/>
              <a:gd name="T108" fmla="*/ 207 w 865"/>
              <a:gd name="T109" fmla="*/ 486 h 1110"/>
              <a:gd name="T110" fmla="*/ 498 w 865"/>
              <a:gd name="T111" fmla="*/ 884 h 1110"/>
              <a:gd name="T112" fmla="*/ 433 w 865"/>
              <a:gd name="T113" fmla="*/ 974 h 1110"/>
              <a:gd name="T114" fmla="*/ 433 w 865"/>
              <a:gd name="T115" fmla="*/ 561 h 1110"/>
              <a:gd name="T116" fmla="*/ 498 w 865"/>
              <a:gd name="T117" fmla="*/ 63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65" h="1110">
                <a:moveTo>
                  <a:pt x="45" y="721"/>
                </a:moveTo>
                <a:cubicBezTo>
                  <a:pt x="70" y="719"/>
                  <a:pt x="81" y="696"/>
                  <a:pt x="83" y="675"/>
                </a:cubicBezTo>
                <a:cubicBezTo>
                  <a:pt x="86" y="639"/>
                  <a:pt x="86" y="639"/>
                  <a:pt x="86" y="639"/>
                </a:cubicBezTo>
                <a:cubicBezTo>
                  <a:pt x="80" y="639"/>
                  <a:pt x="80" y="639"/>
                  <a:pt x="80" y="639"/>
                </a:cubicBezTo>
                <a:cubicBezTo>
                  <a:pt x="78" y="644"/>
                  <a:pt x="78" y="644"/>
                  <a:pt x="78" y="644"/>
                </a:cubicBezTo>
                <a:cubicBezTo>
                  <a:pt x="10" y="643"/>
                  <a:pt x="10" y="643"/>
                  <a:pt x="10" y="643"/>
                </a:cubicBezTo>
                <a:cubicBezTo>
                  <a:pt x="6" y="637"/>
                  <a:pt x="6" y="637"/>
                  <a:pt x="6" y="637"/>
                </a:cubicBezTo>
                <a:cubicBezTo>
                  <a:pt x="1" y="637"/>
                  <a:pt x="1" y="637"/>
                  <a:pt x="1" y="637"/>
                </a:cubicBezTo>
                <a:cubicBezTo>
                  <a:pt x="1" y="679"/>
                  <a:pt x="1" y="679"/>
                  <a:pt x="1" y="679"/>
                </a:cubicBezTo>
                <a:cubicBezTo>
                  <a:pt x="0" y="698"/>
                  <a:pt x="19" y="721"/>
                  <a:pt x="45" y="721"/>
                </a:cubicBezTo>
                <a:close/>
                <a:moveTo>
                  <a:pt x="11" y="660"/>
                </a:moveTo>
                <a:cubicBezTo>
                  <a:pt x="73" y="662"/>
                  <a:pt x="73" y="662"/>
                  <a:pt x="73" y="662"/>
                </a:cubicBezTo>
                <a:cubicBezTo>
                  <a:pt x="73" y="669"/>
                  <a:pt x="74" y="673"/>
                  <a:pt x="72" y="680"/>
                </a:cubicBezTo>
                <a:cubicBezTo>
                  <a:pt x="70" y="689"/>
                  <a:pt x="59" y="702"/>
                  <a:pt x="46" y="703"/>
                </a:cubicBezTo>
                <a:cubicBezTo>
                  <a:pt x="27" y="703"/>
                  <a:pt x="12" y="688"/>
                  <a:pt x="11" y="675"/>
                </a:cubicBezTo>
                <a:cubicBezTo>
                  <a:pt x="10" y="663"/>
                  <a:pt x="11" y="660"/>
                  <a:pt x="11" y="660"/>
                </a:cubicBezTo>
                <a:close/>
                <a:moveTo>
                  <a:pt x="44" y="853"/>
                </a:moveTo>
                <a:cubicBezTo>
                  <a:pt x="46" y="860"/>
                  <a:pt x="46" y="860"/>
                  <a:pt x="46" y="860"/>
                </a:cubicBezTo>
                <a:cubicBezTo>
                  <a:pt x="43" y="862"/>
                  <a:pt x="43" y="862"/>
                  <a:pt x="43" y="862"/>
                </a:cubicBezTo>
                <a:cubicBezTo>
                  <a:pt x="30" y="836"/>
                  <a:pt x="30" y="836"/>
                  <a:pt x="30" y="836"/>
                </a:cubicBezTo>
                <a:cubicBezTo>
                  <a:pt x="33" y="835"/>
                  <a:pt x="33" y="835"/>
                  <a:pt x="33" y="835"/>
                </a:cubicBezTo>
                <a:cubicBezTo>
                  <a:pt x="39" y="839"/>
                  <a:pt x="39" y="839"/>
                  <a:pt x="39" y="839"/>
                </a:cubicBezTo>
                <a:cubicBezTo>
                  <a:pt x="100" y="813"/>
                  <a:pt x="100" y="813"/>
                  <a:pt x="100" y="813"/>
                </a:cubicBezTo>
                <a:cubicBezTo>
                  <a:pt x="100" y="805"/>
                  <a:pt x="100" y="805"/>
                  <a:pt x="100" y="805"/>
                </a:cubicBezTo>
                <a:cubicBezTo>
                  <a:pt x="103" y="804"/>
                  <a:pt x="103" y="804"/>
                  <a:pt x="103" y="804"/>
                </a:cubicBezTo>
                <a:cubicBezTo>
                  <a:pt x="115" y="827"/>
                  <a:pt x="115" y="827"/>
                  <a:pt x="115" y="827"/>
                </a:cubicBezTo>
                <a:cubicBezTo>
                  <a:pt x="109" y="830"/>
                  <a:pt x="109" y="830"/>
                  <a:pt x="109" y="830"/>
                </a:cubicBezTo>
                <a:cubicBezTo>
                  <a:pt x="106" y="826"/>
                  <a:pt x="106" y="826"/>
                  <a:pt x="106" y="826"/>
                </a:cubicBezTo>
                <a:lnTo>
                  <a:pt x="44" y="853"/>
                </a:lnTo>
                <a:close/>
                <a:moveTo>
                  <a:pt x="32" y="814"/>
                </a:moveTo>
                <a:cubicBezTo>
                  <a:pt x="22" y="808"/>
                  <a:pt x="17" y="800"/>
                  <a:pt x="14" y="788"/>
                </a:cubicBezTo>
                <a:cubicBezTo>
                  <a:pt x="8" y="765"/>
                  <a:pt x="14" y="744"/>
                  <a:pt x="44" y="735"/>
                </a:cubicBezTo>
                <a:cubicBezTo>
                  <a:pt x="76" y="726"/>
                  <a:pt x="89" y="746"/>
                  <a:pt x="96" y="770"/>
                </a:cubicBezTo>
                <a:cubicBezTo>
                  <a:pt x="98" y="777"/>
                  <a:pt x="98" y="782"/>
                  <a:pt x="99" y="790"/>
                </a:cubicBezTo>
                <a:cubicBezTo>
                  <a:pt x="83" y="795"/>
                  <a:pt x="83" y="795"/>
                  <a:pt x="83" y="795"/>
                </a:cubicBezTo>
                <a:cubicBezTo>
                  <a:pt x="80" y="791"/>
                  <a:pt x="80" y="791"/>
                  <a:pt x="80" y="791"/>
                </a:cubicBezTo>
                <a:cubicBezTo>
                  <a:pt x="87" y="785"/>
                  <a:pt x="89" y="777"/>
                  <a:pt x="87" y="768"/>
                </a:cubicBezTo>
                <a:cubicBezTo>
                  <a:pt x="84" y="755"/>
                  <a:pt x="69" y="748"/>
                  <a:pt x="56" y="752"/>
                </a:cubicBezTo>
                <a:cubicBezTo>
                  <a:pt x="65" y="791"/>
                  <a:pt x="65" y="791"/>
                  <a:pt x="65" y="791"/>
                </a:cubicBezTo>
                <a:cubicBezTo>
                  <a:pt x="72" y="794"/>
                  <a:pt x="72" y="794"/>
                  <a:pt x="72" y="794"/>
                </a:cubicBezTo>
                <a:cubicBezTo>
                  <a:pt x="73" y="798"/>
                  <a:pt x="73" y="798"/>
                  <a:pt x="73" y="798"/>
                </a:cubicBezTo>
                <a:cubicBezTo>
                  <a:pt x="55" y="802"/>
                  <a:pt x="55" y="802"/>
                  <a:pt x="55" y="802"/>
                </a:cubicBezTo>
                <a:cubicBezTo>
                  <a:pt x="54" y="798"/>
                  <a:pt x="54" y="798"/>
                  <a:pt x="54" y="798"/>
                </a:cubicBezTo>
                <a:cubicBezTo>
                  <a:pt x="57" y="794"/>
                  <a:pt x="57" y="794"/>
                  <a:pt x="57" y="794"/>
                </a:cubicBezTo>
                <a:cubicBezTo>
                  <a:pt x="47" y="756"/>
                  <a:pt x="47" y="756"/>
                  <a:pt x="47" y="756"/>
                </a:cubicBezTo>
                <a:cubicBezTo>
                  <a:pt x="32" y="757"/>
                  <a:pt x="21" y="772"/>
                  <a:pt x="24" y="787"/>
                </a:cubicBezTo>
                <a:cubicBezTo>
                  <a:pt x="26" y="796"/>
                  <a:pt x="37" y="807"/>
                  <a:pt x="50" y="808"/>
                </a:cubicBezTo>
                <a:cubicBezTo>
                  <a:pt x="50" y="811"/>
                  <a:pt x="50" y="811"/>
                  <a:pt x="50" y="811"/>
                </a:cubicBezTo>
                <a:lnTo>
                  <a:pt x="32" y="814"/>
                </a:lnTo>
                <a:close/>
                <a:moveTo>
                  <a:pt x="53" y="612"/>
                </a:moveTo>
                <a:cubicBezTo>
                  <a:pt x="56" y="617"/>
                  <a:pt x="53" y="623"/>
                  <a:pt x="49" y="626"/>
                </a:cubicBezTo>
                <a:cubicBezTo>
                  <a:pt x="44" y="628"/>
                  <a:pt x="39" y="626"/>
                  <a:pt x="36" y="621"/>
                </a:cubicBezTo>
                <a:cubicBezTo>
                  <a:pt x="34" y="617"/>
                  <a:pt x="36" y="611"/>
                  <a:pt x="41" y="609"/>
                </a:cubicBezTo>
                <a:cubicBezTo>
                  <a:pt x="46" y="607"/>
                  <a:pt x="52" y="608"/>
                  <a:pt x="53" y="612"/>
                </a:cubicBezTo>
                <a:close/>
                <a:moveTo>
                  <a:pt x="107" y="860"/>
                </a:moveTo>
                <a:cubicBezTo>
                  <a:pt x="109" y="865"/>
                  <a:pt x="107" y="871"/>
                  <a:pt x="102" y="872"/>
                </a:cubicBezTo>
                <a:cubicBezTo>
                  <a:pt x="97" y="875"/>
                  <a:pt x="92" y="872"/>
                  <a:pt x="90" y="868"/>
                </a:cubicBezTo>
                <a:cubicBezTo>
                  <a:pt x="87" y="863"/>
                  <a:pt x="89" y="857"/>
                  <a:pt x="93" y="855"/>
                </a:cubicBezTo>
                <a:cubicBezTo>
                  <a:pt x="97" y="853"/>
                  <a:pt x="103" y="855"/>
                  <a:pt x="107" y="860"/>
                </a:cubicBezTo>
                <a:close/>
                <a:moveTo>
                  <a:pt x="578" y="1042"/>
                </a:moveTo>
                <a:cubicBezTo>
                  <a:pt x="579" y="1046"/>
                  <a:pt x="578" y="1052"/>
                  <a:pt x="573" y="1054"/>
                </a:cubicBezTo>
                <a:cubicBezTo>
                  <a:pt x="568" y="1056"/>
                  <a:pt x="562" y="1054"/>
                  <a:pt x="560" y="1049"/>
                </a:cubicBezTo>
                <a:cubicBezTo>
                  <a:pt x="558" y="1045"/>
                  <a:pt x="560" y="1039"/>
                  <a:pt x="565" y="1037"/>
                </a:cubicBezTo>
                <a:cubicBezTo>
                  <a:pt x="570" y="1035"/>
                  <a:pt x="576" y="1037"/>
                  <a:pt x="578" y="1042"/>
                </a:cubicBezTo>
                <a:close/>
                <a:moveTo>
                  <a:pt x="45" y="495"/>
                </a:moveTo>
                <a:cubicBezTo>
                  <a:pt x="42" y="494"/>
                  <a:pt x="42" y="494"/>
                  <a:pt x="42" y="494"/>
                </a:cubicBezTo>
                <a:cubicBezTo>
                  <a:pt x="56" y="467"/>
                  <a:pt x="56" y="467"/>
                  <a:pt x="56" y="467"/>
                </a:cubicBezTo>
                <a:cubicBezTo>
                  <a:pt x="59" y="470"/>
                  <a:pt x="59" y="470"/>
                  <a:pt x="59" y="470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117" y="507"/>
                  <a:pt x="117" y="507"/>
                  <a:pt x="117" y="507"/>
                </a:cubicBezTo>
                <a:cubicBezTo>
                  <a:pt x="122" y="503"/>
                  <a:pt x="122" y="503"/>
                  <a:pt x="122" y="503"/>
                </a:cubicBezTo>
                <a:cubicBezTo>
                  <a:pt x="126" y="505"/>
                  <a:pt x="126" y="505"/>
                  <a:pt x="126" y="505"/>
                </a:cubicBezTo>
                <a:cubicBezTo>
                  <a:pt x="115" y="528"/>
                  <a:pt x="115" y="528"/>
                  <a:pt x="115" y="528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1" y="521"/>
                  <a:pt x="111" y="521"/>
                  <a:pt x="111" y="521"/>
                </a:cubicBezTo>
                <a:cubicBezTo>
                  <a:pt x="51" y="490"/>
                  <a:pt x="51" y="490"/>
                  <a:pt x="51" y="490"/>
                </a:cubicBezTo>
                <a:lnTo>
                  <a:pt x="45" y="495"/>
                </a:lnTo>
                <a:close/>
                <a:moveTo>
                  <a:pt x="83" y="595"/>
                </a:moveTo>
                <a:cubicBezTo>
                  <a:pt x="11" y="579"/>
                  <a:pt x="11" y="579"/>
                  <a:pt x="11" y="579"/>
                </a:cubicBezTo>
                <a:cubicBezTo>
                  <a:pt x="14" y="569"/>
                  <a:pt x="14" y="569"/>
                  <a:pt x="14" y="569"/>
                </a:cubicBezTo>
                <a:cubicBezTo>
                  <a:pt x="83" y="543"/>
                  <a:pt x="83" y="543"/>
                  <a:pt x="83" y="543"/>
                </a:cubicBezTo>
                <a:cubicBezTo>
                  <a:pt x="40" y="526"/>
                  <a:pt x="40" y="526"/>
                  <a:pt x="40" y="526"/>
                </a:cubicBezTo>
                <a:cubicBezTo>
                  <a:pt x="35" y="529"/>
                  <a:pt x="35" y="529"/>
                  <a:pt x="35" y="529"/>
                </a:cubicBezTo>
                <a:cubicBezTo>
                  <a:pt x="29" y="527"/>
                  <a:pt x="29" y="527"/>
                  <a:pt x="29" y="527"/>
                </a:cubicBezTo>
                <a:cubicBezTo>
                  <a:pt x="37" y="506"/>
                  <a:pt x="37" y="506"/>
                  <a:pt x="37" y="506"/>
                </a:cubicBezTo>
                <a:cubicBezTo>
                  <a:pt x="41" y="507"/>
                  <a:pt x="41" y="507"/>
                  <a:pt x="41" y="507"/>
                </a:cubicBezTo>
                <a:cubicBezTo>
                  <a:pt x="41" y="513"/>
                  <a:pt x="41" y="513"/>
                  <a:pt x="41" y="513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6" y="535"/>
                  <a:pt x="106" y="535"/>
                  <a:pt x="106" y="535"/>
                </a:cubicBezTo>
                <a:cubicBezTo>
                  <a:pt x="111" y="536"/>
                  <a:pt x="111" y="536"/>
                  <a:pt x="111" y="536"/>
                </a:cubicBezTo>
                <a:cubicBezTo>
                  <a:pt x="105" y="551"/>
                  <a:pt x="105" y="551"/>
                  <a:pt x="105" y="551"/>
                </a:cubicBezTo>
                <a:cubicBezTo>
                  <a:pt x="41" y="575"/>
                  <a:pt x="41" y="575"/>
                  <a:pt x="41" y="575"/>
                </a:cubicBezTo>
                <a:cubicBezTo>
                  <a:pt x="86" y="585"/>
                  <a:pt x="86" y="585"/>
                  <a:pt x="86" y="585"/>
                </a:cubicBezTo>
                <a:cubicBezTo>
                  <a:pt x="89" y="582"/>
                  <a:pt x="89" y="582"/>
                  <a:pt x="89" y="582"/>
                </a:cubicBezTo>
                <a:cubicBezTo>
                  <a:pt x="93" y="583"/>
                  <a:pt x="93" y="583"/>
                  <a:pt x="93" y="583"/>
                </a:cubicBezTo>
                <a:cubicBezTo>
                  <a:pt x="88" y="600"/>
                  <a:pt x="88" y="600"/>
                  <a:pt x="88" y="600"/>
                </a:cubicBezTo>
                <a:cubicBezTo>
                  <a:pt x="86" y="598"/>
                  <a:pt x="86" y="598"/>
                  <a:pt x="86" y="598"/>
                </a:cubicBezTo>
                <a:lnTo>
                  <a:pt x="83" y="595"/>
                </a:lnTo>
                <a:close/>
                <a:moveTo>
                  <a:pt x="230" y="984"/>
                </a:moveTo>
                <a:cubicBezTo>
                  <a:pt x="231" y="973"/>
                  <a:pt x="229" y="963"/>
                  <a:pt x="221" y="956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20" y="954"/>
                  <a:pt x="220" y="954"/>
                  <a:pt x="220" y="954"/>
                </a:cubicBezTo>
                <a:cubicBezTo>
                  <a:pt x="219" y="954"/>
                  <a:pt x="219" y="954"/>
                  <a:pt x="219" y="954"/>
                </a:cubicBezTo>
                <a:cubicBezTo>
                  <a:pt x="219" y="953"/>
                  <a:pt x="219" y="953"/>
                  <a:pt x="219" y="953"/>
                </a:cubicBezTo>
                <a:cubicBezTo>
                  <a:pt x="218" y="952"/>
                  <a:pt x="218" y="952"/>
                  <a:pt x="218" y="952"/>
                </a:cubicBezTo>
                <a:cubicBezTo>
                  <a:pt x="210" y="945"/>
                  <a:pt x="200" y="943"/>
                  <a:pt x="189" y="944"/>
                </a:cubicBezTo>
                <a:cubicBezTo>
                  <a:pt x="177" y="946"/>
                  <a:pt x="165" y="952"/>
                  <a:pt x="158" y="963"/>
                </a:cubicBezTo>
                <a:cubicBezTo>
                  <a:pt x="145" y="979"/>
                  <a:pt x="145" y="1000"/>
                  <a:pt x="161" y="1015"/>
                </a:cubicBezTo>
                <a:cubicBezTo>
                  <a:pt x="161" y="1016"/>
                  <a:pt x="161" y="1016"/>
                  <a:pt x="161" y="1016"/>
                </a:cubicBezTo>
                <a:cubicBezTo>
                  <a:pt x="177" y="1029"/>
                  <a:pt x="199" y="1029"/>
                  <a:pt x="214" y="1015"/>
                </a:cubicBezTo>
                <a:cubicBezTo>
                  <a:pt x="224" y="1008"/>
                  <a:pt x="230" y="996"/>
                  <a:pt x="230" y="984"/>
                </a:cubicBezTo>
                <a:close/>
                <a:moveTo>
                  <a:pt x="181" y="1012"/>
                </a:moveTo>
                <a:cubicBezTo>
                  <a:pt x="177" y="1012"/>
                  <a:pt x="173" y="1011"/>
                  <a:pt x="169" y="1007"/>
                </a:cubicBezTo>
                <a:cubicBezTo>
                  <a:pt x="168" y="1006"/>
                  <a:pt x="168" y="1006"/>
                  <a:pt x="168" y="1006"/>
                </a:cubicBezTo>
                <a:cubicBezTo>
                  <a:pt x="165" y="1004"/>
                  <a:pt x="163" y="1000"/>
                  <a:pt x="163" y="996"/>
                </a:cubicBezTo>
                <a:cubicBezTo>
                  <a:pt x="163" y="987"/>
                  <a:pt x="170" y="976"/>
                  <a:pt x="176" y="970"/>
                </a:cubicBezTo>
                <a:cubicBezTo>
                  <a:pt x="180" y="965"/>
                  <a:pt x="197" y="947"/>
                  <a:pt x="211" y="959"/>
                </a:cubicBezTo>
                <a:cubicBezTo>
                  <a:pt x="213" y="961"/>
                  <a:pt x="213" y="961"/>
                  <a:pt x="213" y="961"/>
                </a:cubicBezTo>
                <a:cubicBezTo>
                  <a:pt x="225" y="974"/>
                  <a:pt x="208" y="996"/>
                  <a:pt x="204" y="1000"/>
                </a:cubicBezTo>
                <a:cubicBezTo>
                  <a:pt x="202" y="1002"/>
                  <a:pt x="191" y="1012"/>
                  <a:pt x="181" y="1012"/>
                </a:cubicBezTo>
                <a:close/>
                <a:moveTo>
                  <a:pt x="161" y="1015"/>
                </a:moveTo>
                <a:cubicBezTo>
                  <a:pt x="161" y="1016"/>
                  <a:pt x="161" y="1016"/>
                  <a:pt x="161" y="1016"/>
                </a:cubicBezTo>
                <a:cubicBezTo>
                  <a:pt x="161" y="1016"/>
                  <a:pt x="161" y="1016"/>
                  <a:pt x="161" y="1016"/>
                </a:cubicBezTo>
                <a:lnTo>
                  <a:pt x="161" y="1015"/>
                </a:lnTo>
                <a:close/>
                <a:moveTo>
                  <a:pt x="344" y="1019"/>
                </a:moveTo>
                <a:cubicBezTo>
                  <a:pt x="370" y="1024"/>
                  <a:pt x="370" y="1024"/>
                  <a:pt x="370" y="1024"/>
                </a:cubicBezTo>
                <a:cubicBezTo>
                  <a:pt x="369" y="1030"/>
                  <a:pt x="369" y="1030"/>
                  <a:pt x="369" y="1030"/>
                </a:cubicBezTo>
                <a:cubicBezTo>
                  <a:pt x="363" y="1030"/>
                  <a:pt x="363" y="1030"/>
                  <a:pt x="363" y="1030"/>
                </a:cubicBezTo>
                <a:cubicBezTo>
                  <a:pt x="350" y="1096"/>
                  <a:pt x="350" y="1096"/>
                  <a:pt x="350" y="1096"/>
                </a:cubicBezTo>
                <a:cubicBezTo>
                  <a:pt x="356" y="1100"/>
                  <a:pt x="356" y="1100"/>
                  <a:pt x="356" y="1100"/>
                </a:cubicBezTo>
                <a:cubicBezTo>
                  <a:pt x="356" y="1103"/>
                  <a:pt x="356" y="1103"/>
                  <a:pt x="356" y="1103"/>
                </a:cubicBezTo>
                <a:cubicBezTo>
                  <a:pt x="328" y="1097"/>
                  <a:pt x="328" y="1097"/>
                  <a:pt x="328" y="1097"/>
                </a:cubicBezTo>
                <a:cubicBezTo>
                  <a:pt x="330" y="1094"/>
                  <a:pt x="330" y="1094"/>
                  <a:pt x="330" y="1094"/>
                </a:cubicBezTo>
                <a:cubicBezTo>
                  <a:pt x="337" y="1092"/>
                  <a:pt x="337" y="1092"/>
                  <a:pt x="337" y="1092"/>
                </a:cubicBezTo>
                <a:cubicBezTo>
                  <a:pt x="350" y="1028"/>
                  <a:pt x="350" y="1028"/>
                  <a:pt x="350" y="1028"/>
                </a:cubicBezTo>
                <a:cubicBezTo>
                  <a:pt x="343" y="1024"/>
                  <a:pt x="343" y="1024"/>
                  <a:pt x="343" y="1024"/>
                </a:cubicBezTo>
                <a:lnTo>
                  <a:pt x="344" y="1019"/>
                </a:lnTo>
                <a:close/>
                <a:moveTo>
                  <a:pt x="544" y="1067"/>
                </a:moveTo>
                <a:cubicBezTo>
                  <a:pt x="549" y="1085"/>
                  <a:pt x="549" y="1085"/>
                  <a:pt x="549" y="1085"/>
                </a:cubicBezTo>
                <a:cubicBezTo>
                  <a:pt x="542" y="1094"/>
                  <a:pt x="535" y="1099"/>
                  <a:pt x="523" y="1101"/>
                </a:cubicBezTo>
                <a:cubicBezTo>
                  <a:pt x="499" y="1107"/>
                  <a:pt x="478" y="1101"/>
                  <a:pt x="471" y="1072"/>
                </a:cubicBezTo>
                <a:cubicBezTo>
                  <a:pt x="461" y="1040"/>
                  <a:pt x="482" y="1027"/>
                  <a:pt x="506" y="1020"/>
                </a:cubicBezTo>
                <a:cubicBezTo>
                  <a:pt x="513" y="1018"/>
                  <a:pt x="518" y="1018"/>
                  <a:pt x="526" y="1017"/>
                </a:cubicBezTo>
                <a:cubicBezTo>
                  <a:pt x="530" y="1034"/>
                  <a:pt x="530" y="1034"/>
                  <a:pt x="530" y="1034"/>
                </a:cubicBezTo>
                <a:cubicBezTo>
                  <a:pt x="527" y="1036"/>
                  <a:pt x="527" y="1036"/>
                  <a:pt x="527" y="1036"/>
                </a:cubicBezTo>
                <a:cubicBezTo>
                  <a:pt x="521" y="1029"/>
                  <a:pt x="512" y="1027"/>
                  <a:pt x="503" y="1029"/>
                </a:cubicBezTo>
                <a:cubicBezTo>
                  <a:pt x="491" y="1033"/>
                  <a:pt x="482" y="1048"/>
                  <a:pt x="487" y="1060"/>
                </a:cubicBezTo>
                <a:cubicBezTo>
                  <a:pt x="526" y="1052"/>
                  <a:pt x="526" y="1052"/>
                  <a:pt x="526" y="1052"/>
                </a:cubicBezTo>
                <a:cubicBezTo>
                  <a:pt x="529" y="1045"/>
                  <a:pt x="529" y="1045"/>
                  <a:pt x="529" y="1045"/>
                </a:cubicBezTo>
                <a:cubicBezTo>
                  <a:pt x="533" y="1044"/>
                  <a:pt x="533" y="1044"/>
                  <a:pt x="533" y="1044"/>
                </a:cubicBezTo>
                <a:cubicBezTo>
                  <a:pt x="537" y="1062"/>
                  <a:pt x="537" y="1062"/>
                  <a:pt x="537" y="1062"/>
                </a:cubicBezTo>
                <a:cubicBezTo>
                  <a:pt x="533" y="1062"/>
                  <a:pt x="533" y="1062"/>
                  <a:pt x="533" y="1062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91" y="1069"/>
                  <a:pt x="491" y="1069"/>
                  <a:pt x="491" y="1069"/>
                </a:cubicBezTo>
                <a:cubicBezTo>
                  <a:pt x="491" y="1084"/>
                  <a:pt x="506" y="1095"/>
                  <a:pt x="521" y="1091"/>
                </a:cubicBezTo>
                <a:cubicBezTo>
                  <a:pt x="531" y="1090"/>
                  <a:pt x="542" y="1079"/>
                  <a:pt x="541" y="1067"/>
                </a:cubicBezTo>
                <a:lnTo>
                  <a:pt x="544" y="1067"/>
                </a:lnTo>
                <a:close/>
                <a:moveTo>
                  <a:pt x="173" y="923"/>
                </a:moveTo>
                <a:cubicBezTo>
                  <a:pt x="120" y="975"/>
                  <a:pt x="120" y="975"/>
                  <a:pt x="120" y="975"/>
                </a:cubicBezTo>
                <a:cubicBezTo>
                  <a:pt x="113" y="967"/>
                  <a:pt x="113" y="967"/>
                  <a:pt x="113" y="967"/>
                </a:cubicBezTo>
                <a:cubicBezTo>
                  <a:pt x="128" y="896"/>
                  <a:pt x="128" y="896"/>
                  <a:pt x="128" y="896"/>
                </a:cubicBezTo>
                <a:cubicBezTo>
                  <a:pt x="91" y="923"/>
                  <a:pt x="91" y="923"/>
                  <a:pt x="91" y="923"/>
                </a:cubicBezTo>
                <a:cubicBezTo>
                  <a:pt x="90" y="928"/>
                  <a:pt x="90" y="928"/>
                  <a:pt x="90" y="928"/>
                </a:cubicBezTo>
                <a:cubicBezTo>
                  <a:pt x="86" y="932"/>
                  <a:pt x="86" y="932"/>
                  <a:pt x="86" y="932"/>
                </a:cubicBezTo>
                <a:cubicBezTo>
                  <a:pt x="72" y="914"/>
                  <a:pt x="72" y="914"/>
                  <a:pt x="72" y="914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80" y="914"/>
                  <a:pt x="80" y="914"/>
                  <a:pt x="80" y="914"/>
                </a:cubicBezTo>
                <a:cubicBezTo>
                  <a:pt x="134" y="877"/>
                  <a:pt x="134" y="877"/>
                  <a:pt x="134" y="877"/>
                </a:cubicBezTo>
                <a:cubicBezTo>
                  <a:pt x="135" y="872"/>
                  <a:pt x="135" y="872"/>
                  <a:pt x="135" y="872"/>
                </a:cubicBezTo>
                <a:cubicBezTo>
                  <a:pt x="138" y="869"/>
                  <a:pt x="138" y="869"/>
                  <a:pt x="138" y="869"/>
                </a:cubicBezTo>
                <a:cubicBezTo>
                  <a:pt x="148" y="881"/>
                  <a:pt x="148" y="881"/>
                  <a:pt x="148" y="881"/>
                </a:cubicBezTo>
                <a:cubicBezTo>
                  <a:pt x="133" y="948"/>
                  <a:pt x="133" y="948"/>
                  <a:pt x="133" y="948"/>
                </a:cubicBezTo>
                <a:cubicBezTo>
                  <a:pt x="166" y="915"/>
                  <a:pt x="166" y="915"/>
                  <a:pt x="166" y="915"/>
                </a:cubicBezTo>
                <a:cubicBezTo>
                  <a:pt x="165" y="910"/>
                  <a:pt x="165" y="910"/>
                  <a:pt x="165" y="910"/>
                </a:cubicBezTo>
                <a:cubicBezTo>
                  <a:pt x="168" y="908"/>
                  <a:pt x="168" y="908"/>
                  <a:pt x="168" y="908"/>
                </a:cubicBezTo>
                <a:cubicBezTo>
                  <a:pt x="180" y="921"/>
                  <a:pt x="180" y="921"/>
                  <a:pt x="180" y="921"/>
                </a:cubicBezTo>
                <a:cubicBezTo>
                  <a:pt x="177" y="922"/>
                  <a:pt x="177" y="922"/>
                  <a:pt x="177" y="922"/>
                </a:cubicBezTo>
                <a:lnTo>
                  <a:pt x="173" y="923"/>
                </a:lnTo>
                <a:close/>
                <a:moveTo>
                  <a:pt x="449" y="1037"/>
                </a:moveTo>
                <a:cubicBezTo>
                  <a:pt x="455" y="1110"/>
                  <a:pt x="455" y="1110"/>
                  <a:pt x="455" y="1110"/>
                </a:cubicBezTo>
                <a:cubicBezTo>
                  <a:pt x="444" y="1110"/>
                  <a:pt x="444" y="1110"/>
                  <a:pt x="444" y="1110"/>
                </a:cubicBezTo>
                <a:cubicBezTo>
                  <a:pt x="399" y="1052"/>
                  <a:pt x="399" y="1052"/>
                  <a:pt x="399" y="1052"/>
                </a:cubicBezTo>
                <a:cubicBezTo>
                  <a:pt x="396" y="1097"/>
                  <a:pt x="396" y="1097"/>
                  <a:pt x="396" y="1097"/>
                </a:cubicBezTo>
                <a:cubicBezTo>
                  <a:pt x="400" y="1101"/>
                  <a:pt x="400" y="1101"/>
                  <a:pt x="400" y="1101"/>
                </a:cubicBezTo>
                <a:cubicBezTo>
                  <a:pt x="399" y="1108"/>
                  <a:pt x="399" y="1108"/>
                  <a:pt x="399" y="1108"/>
                </a:cubicBezTo>
                <a:cubicBezTo>
                  <a:pt x="377" y="1107"/>
                  <a:pt x="377" y="1107"/>
                  <a:pt x="377" y="1107"/>
                </a:cubicBezTo>
                <a:cubicBezTo>
                  <a:pt x="377" y="1103"/>
                  <a:pt x="377" y="1103"/>
                  <a:pt x="377" y="1103"/>
                </a:cubicBezTo>
                <a:cubicBezTo>
                  <a:pt x="383" y="1100"/>
                  <a:pt x="383" y="1100"/>
                  <a:pt x="383" y="1100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5" y="1031"/>
                  <a:pt x="385" y="1031"/>
                  <a:pt x="385" y="1031"/>
                </a:cubicBezTo>
                <a:cubicBezTo>
                  <a:pt x="385" y="1026"/>
                  <a:pt x="385" y="1026"/>
                  <a:pt x="385" y="1026"/>
                </a:cubicBezTo>
                <a:cubicBezTo>
                  <a:pt x="400" y="1028"/>
                  <a:pt x="400" y="1028"/>
                  <a:pt x="400" y="1028"/>
                </a:cubicBezTo>
                <a:cubicBezTo>
                  <a:pt x="443" y="1083"/>
                  <a:pt x="443" y="1083"/>
                  <a:pt x="443" y="1083"/>
                </a:cubicBezTo>
                <a:cubicBezTo>
                  <a:pt x="439" y="1037"/>
                  <a:pt x="439" y="1037"/>
                  <a:pt x="439" y="1037"/>
                </a:cubicBezTo>
                <a:cubicBezTo>
                  <a:pt x="435" y="1034"/>
                  <a:pt x="435" y="1034"/>
                  <a:pt x="435" y="1034"/>
                </a:cubicBezTo>
                <a:cubicBezTo>
                  <a:pt x="435" y="1030"/>
                  <a:pt x="435" y="1030"/>
                  <a:pt x="435" y="1030"/>
                </a:cubicBezTo>
                <a:cubicBezTo>
                  <a:pt x="452" y="1030"/>
                  <a:pt x="452" y="1030"/>
                  <a:pt x="452" y="1030"/>
                </a:cubicBezTo>
                <a:cubicBezTo>
                  <a:pt x="451" y="1033"/>
                  <a:pt x="451" y="1033"/>
                  <a:pt x="451" y="1033"/>
                </a:cubicBezTo>
                <a:lnTo>
                  <a:pt x="449" y="1037"/>
                </a:lnTo>
                <a:close/>
                <a:moveTo>
                  <a:pt x="300" y="1002"/>
                </a:moveTo>
                <a:cubicBezTo>
                  <a:pt x="319" y="1010"/>
                  <a:pt x="319" y="1010"/>
                  <a:pt x="319" y="1010"/>
                </a:cubicBezTo>
                <a:cubicBezTo>
                  <a:pt x="319" y="1015"/>
                  <a:pt x="319" y="1015"/>
                  <a:pt x="319" y="1015"/>
                </a:cubicBezTo>
                <a:cubicBezTo>
                  <a:pt x="316" y="1017"/>
                  <a:pt x="316" y="1017"/>
                  <a:pt x="316" y="1017"/>
                </a:cubicBezTo>
                <a:cubicBezTo>
                  <a:pt x="307" y="1083"/>
                  <a:pt x="307" y="1083"/>
                  <a:pt x="307" y="1083"/>
                </a:cubicBezTo>
                <a:cubicBezTo>
                  <a:pt x="312" y="1089"/>
                  <a:pt x="312" y="1089"/>
                  <a:pt x="312" y="1089"/>
                </a:cubicBezTo>
                <a:cubicBezTo>
                  <a:pt x="310" y="1093"/>
                  <a:pt x="310" y="1093"/>
                  <a:pt x="310" y="1093"/>
                </a:cubicBezTo>
                <a:cubicBezTo>
                  <a:pt x="287" y="1083"/>
                  <a:pt x="287" y="1083"/>
                  <a:pt x="287" y="1083"/>
                </a:cubicBezTo>
                <a:cubicBezTo>
                  <a:pt x="289" y="1078"/>
                  <a:pt x="289" y="1078"/>
                  <a:pt x="289" y="1078"/>
                </a:cubicBezTo>
                <a:cubicBezTo>
                  <a:pt x="293" y="1077"/>
                  <a:pt x="293" y="1077"/>
                  <a:pt x="293" y="1077"/>
                </a:cubicBezTo>
                <a:cubicBezTo>
                  <a:pt x="299" y="1024"/>
                  <a:pt x="299" y="1024"/>
                  <a:pt x="299" y="1024"/>
                </a:cubicBezTo>
                <a:cubicBezTo>
                  <a:pt x="259" y="1073"/>
                  <a:pt x="259" y="1073"/>
                  <a:pt x="259" y="1073"/>
                </a:cubicBezTo>
                <a:cubicBezTo>
                  <a:pt x="251" y="1070"/>
                  <a:pt x="251" y="1070"/>
                  <a:pt x="251" y="1070"/>
                </a:cubicBezTo>
                <a:cubicBezTo>
                  <a:pt x="256" y="1009"/>
                  <a:pt x="256" y="1009"/>
                  <a:pt x="256" y="1009"/>
                </a:cubicBezTo>
                <a:cubicBezTo>
                  <a:pt x="223" y="1049"/>
                  <a:pt x="223" y="1049"/>
                  <a:pt x="223" y="1049"/>
                </a:cubicBezTo>
                <a:cubicBezTo>
                  <a:pt x="226" y="1054"/>
                  <a:pt x="226" y="1054"/>
                  <a:pt x="226" y="1054"/>
                </a:cubicBezTo>
                <a:cubicBezTo>
                  <a:pt x="225" y="1057"/>
                  <a:pt x="225" y="1057"/>
                  <a:pt x="225" y="1057"/>
                </a:cubicBezTo>
                <a:cubicBezTo>
                  <a:pt x="207" y="1046"/>
                  <a:pt x="207" y="1046"/>
                  <a:pt x="207" y="1046"/>
                </a:cubicBezTo>
                <a:cubicBezTo>
                  <a:pt x="209" y="1042"/>
                  <a:pt x="209" y="1042"/>
                  <a:pt x="209" y="1042"/>
                </a:cubicBezTo>
                <a:cubicBezTo>
                  <a:pt x="215" y="1043"/>
                  <a:pt x="215" y="1043"/>
                  <a:pt x="215" y="1043"/>
                </a:cubicBezTo>
                <a:cubicBezTo>
                  <a:pt x="258" y="993"/>
                  <a:pt x="258" y="993"/>
                  <a:pt x="258" y="993"/>
                </a:cubicBezTo>
                <a:cubicBezTo>
                  <a:pt x="256" y="988"/>
                  <a:pt x="256" y="988"/>
                  <a:pt x="256" y="988"/>
                </a:cubicBezTo>
                <a:cubicBezTo>
                  <a:pt x="260" y="984"/>
                  <a:pt x="260" y="984"/>
                  <a:pt x="260" y="984"/>
                </a:cubicBezTo>
                <a:cubicBezTo>
                  <a:pt x="273" y="989"/>
                  <a:pt x="273" y="989"/>
                  <a:pt x="273" y="989"/>
                </a:cubicBezTo>
                <a:cubicBezTo>
                  <a:pt x="271" y="1039"/>
                  <a:pt x="271" y="1039"/>
                  <a:pt x="271" y="1039"/>
                </a:cubicBezTo>
                <a:cubicBezTo>
                  <a:pt x="299" y="1006"/>
                  <a:pt x="299" y="1006"/>
                  <a:pt x="299" y="1006"/>
                </a:cubicBezTo>
                <a:cubicBezTo>
                  <a:pt x="297" y="1004"/>
                  <a:pt x="297" y="1004"/>
                  <a:pt x="297" y="1004"/>
                </a:cubicBezTo>
                <a:lnTo>
                  <a:pt x="300" y="1002"/>
                </a:lnTo>
                <a:close/>
                <a:moveTo>
                  <a:pt x="724" y="959"/>
                </a:moveTo>
                <a:cubicBezTo>
                  <a:pt x="736" y="972"/>
                  <a:pt x="736" y="972"/>
                  <a:pt x="736" y="972"/>
                </a:cubicBezTo>
                <a:cubicBezTo>
                  <a:pt x="735" y="985"/>
                  <a:pt x="731" y="992"/>
                  <a:pt x="722" y="1000"/>
                </a:cubicBezTo>
                <a:cubicBezTo>
                  <a:pt x="704" y="1018"/>
                  <a:pt x="682" y="1023"/>
                  <a:pt x="661" y="1000"/>
                </a:cubicBezTo>
                <a:cubicBezTo>
                  <a:pt x="638" y="976"/>
                  <a:pt x="650" y="954"/>
                  <a:pt x="668" y="937"/>
                </a:cubicBezTo>
                <a:cubicBezTo>
                  <a:pt x="673" y="932"/>
                  <a:pt x="678" y="929"/>
                  <a:pt x="684" y="925"/>
                </a:cubicBezTo>
                <a:cubicBezTo>
                  <a:pt x="696" y="938"/>
                  <a:pt x="696" y="938"/>
                  <a:pt x="696" y="938"/>
                </a:cubicBezTo>
                <a:cubicBezTo>
                  <a:pt x="695" y="941"/>
                  <a:pt x="695" y="941"/>
                  <a:pt x="695" y="941"/>
                </a:cubicBezTo>
                <a:cubicBezTo>
                  <a:pt x="686" y="938"/>
                  <a:pt x="677" y="940"/>
                  <a:pt x="671" y="946"/>
                </a:cubicBezTo>
                <a:cubicBezTo>
                  <a:pt x="660" y="955"/>
                  <a:pt x="661" y="972"/>
                  <a:pt x="671" y="981"/>
                </a:cubicBezTo>
                <a:cubicBezTo>
                  <a:pt x="701" y="955"/>
                  <a:pt x="701" y="955"/>
                  <a:pt x="701" y="955"/>
                </a:cubicBezTo>
                <a:cubicBezTo>
                  <a:pt x="700" y="947"/>
                  <a:pt x="700" y="947"/>
                  <a:pt x="700" y="947"/>
                </a:cubicBezTo>
                <a:cubicBezTo>
                  <a:pt x="703" y="945"/>
                  <a:pt x="703" y="945"/>
                  <a:pt x="703" y="945"/>
                </a:cubicBezTo>
                <a:cubicBezTo>
                  <a:pt x="716" y="957"/>
                  <a:pt x="716" y="957"/>
                  <a:pt x="716" y="957"/>
                </a:cubicBezTo>
                <a:cubicBezTo>
                  <a:pt x="713" y="960"/>
                  <a:pt x="713" y="960"/>
                  <a:pt x="713" y="960"/>
                </a:cubicBezTo>
                <a:cubicBezTo>
                  <a:pt x="708" y="960"/>
                  <a:pt x="708" y="960"/>
                  <a:pt x="708" y="960"/>
                </a:cubicBezTo>
                <a:cubicBezTo>
                  <a:pt x="678" y="988"/>
                  <a:pt x="678" y="988"/>
                  <a:pt x="678" y="988"/>
                </a:cubicBezTo>
                <a:cubicBezTo>
                  <a:pt x="685" y="1001"/>
                  <a:pt x="704" y="1004"/>
                  <a:pt x="715" y="993"/>
                </a:cubicBezTo>
                <a:cubicBezTo>
                  <a:pt x="723" y="986"/>
                  <a:pt x="726" y="971"/>
                  <a:pt x="722" y="960"/>
                </a:cubicBezTo>
                <a:lnTo>
                  <a:pt x="724" y="959"/>
                </a:lnTo>
                <a:close/>
                <a:moveTo>
                  <a:pt x="835" y="546"/>
                </a:moveTo>
                <a:cubicBezTo>
                  <a:pt x="845" y="553"/>
                  <a:pt x="849" y="560"/>
                  <a:pt x="852" y="572"/>
                </a:cubicBezTo>
                <a:cubicBezTo>
                  <a:pt x="858" y="595"/>
                  <a:pt x="851" y="617"/>
                  <a:pt x="822" y="625"/>
                </a:cubicBezTo>
                <a:cubicBezTo>
                  <a:pt x="791" y="634"/>
                  <a:pt x="777" y="614"/>
                  <a:pt x="770" y="590"/>
                </a:cubicBezTo>
                <a:cubicBezTo>
                  <a:pt x="768" y="583"/>
                  <a:pt x="768" y="578"/>
                  <a:pt x="767" y="570"/>
                </a:cubicBezTo>
                <a:cubicBezTo>
                  <a:pt x="784" y="565"/>
                  <a:pt x="784" y="565"/>
                  <a:pt x="784" y="565"/>
                </a:cubicBezTo>
                <a:cubicBezTo>
                  <a:pt x="786" y="569"/>
                  <a:pt x="786" y="569"/>
                  <a:pt x="786" y="569"/>
                </a:cubicBezTo>
                <a:cubicBezTo>
                  <a:pt x="779" y="574"/>
                  <a:pt x="777" y="583"/>
                  <a:pt x="779" y="592"/>
                </a:cubicBezTo>
                <a:cubicBezTo>
                  <a:pt x="783" y="605"/>
                  <a:pt x="797" y="613"/>
                  <a:pt x="810" y="608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4" y="566"/>
                  <a:pt x="794" y="566"/>
                  <a:pt x="794" y="566"/>
                </a:cubicBezTo>
                <a:cubicBezTo>
                  <a:pt x="793" y="562"/>
                  <a:pt x="793" y="562"/>
                  <a:pt x="793" y="562"/>
                </a:cubicBezTo>
                <a:cubicBezTo>
                  <a:pt x="812" y="558"/>
                  <a:pt x="812" y="558"/>
                  <a:pt x="812" y="558"/>
                </a:cubicBezTo>
                <a:cubicBezTo>
                  <a:pt x="812" y="561"/>
                  <a:pt x="812" y="561"/>
                  <a:pt x="812" y="561"/>
                </a:cubicBezTo>
                <a:cubicBezTo>
                  <a:pt x="810" y="566"/>
                  <a:pt x="810" y="566"/>
                  <a:pt x="810" y="566"/>
                </a:cubicBezTo>
                <a:cubicBezTo>
                  <a:pt x="819" y="605"/>
                  <a:pt x="819" y="605"/>
                  <a:pt x="819" y="605"/>
                </a:cubicBezTo>
                <a:cubicBezTo>
                  <a:pt x="835" y="604"/>
                  <a:pt x="846" y="589"/>
                  <a:pt x="843" y="574"/>
                </a:cubicBezTo>
                <a:cubicBezTo>
                  <a:pt x="841" y="564"/>
                  <a:pt x="829" y="554"/>
                  <a:pt x="817" y="553"/>
                </a:cubicBezTo>
                <a:cubicBezTo>
                  <a:pt x="817" y="550"/>
                  <a:pt x="817" y="550"/>
                  <a:pt x="817" y="550"/>
                </a:cubicBezTo>
                <a:lnTo>
                  <a:pt x="835" y="546"/>
                </a:lnTo>
                <a:close/>
                <a:moveTo>
                  <a:pt x="761" y="556"/>
                </a:moveTo>
                <a:cubicBezTo>
                  <a:pt x="766" y="553"/>
                  <a:pt x="766" y="553"/>
                  <a:pt x="766" y="553"/>
                </a:cubicBezTo>
                <a:cubicBezTo>
                  <a:pt x="768" y="550"/>
                  <a:pt x="768" y="550"/>
                  <a:pt x="768" y="550"/>
                </a:cubicBezTo>
                <a:cubicBezTo>
                  <a:pt x="828" y="519"/>
                  <a:pt x="828" y="519"/>
                  <a:pt x="828" y="519"/>
                </a:cubicBezTo>
                <a:cubicBezTo>
                  <a:pt x="832" y="522"/>
                  <a:pt x="832" y="522"/>
                  <a:pt x="832" y="522"/>
                </a:cubicBezTo>
                <a:cubicBezTo>
                  <a:pt x="835" y="521"/>
                  <a:pt x="835" y="521"/>
                  <a:pt x="835" y="521"/>
                </a:cubicBezTo>
                <a:cubicBezTo>
                  <a:pt x="827" y="503"/>
                  <a:pt x="827" y="503"/>
                  <a:pt x="827" y="503"/>
                </a:cubicBezTo>
                <a:cubicBezTo>
                  <a:pt x="807" y="513"/>
                  <a:pt x="807" y="513"/>
                  <a:pt x="807" y="513"/>
                </a:cubicBezTo>
                <a:cubicBezTo>
                  <a:pt x="807" y="497"/>
                  <a:pt x="811" y="480"/>
                  <a:pt x="809" y="471"/>
                </a:cubicBezTo>
                <a:cubicBezTo>
                  <a:pt x="806" y="459"/>
                  <a:pt x="802" y="455"/>
                  <a:pt x="792" y="447"/>
                </a:cubicBezTo>
                <a:cubicBezTo>
                  <a:pt x="789" y="449"/>
                  <a:pt x="789" y="449"/>
                  <a:pt x="789" y="449"/>
                </a:cubicBezTo>
                <a:cubicBezTo>
                  <a:pt x="792" y="454"/>
                  <a:pt x="793" y="454"/>
                  <a:pt x="795" y="462"/>
                </a:cubicBezTo>
                <a:cubicBezTo>
                  <a:pt x="798" y="473"/>
                  <a:pt x="798" y="480"/>
                  <a:pt x="795" y="490"/>
                </a:cubicBezTo>
                <a:cubicBezTo>
                  <a:pt x="789" y="479"/>
                  <a:pt x="776" y="475"/>
                  <a:pt x="763" y="479"/>
                </a:cubicBezTo>
                <a:cubicBezTo>
                  <a:pt x="746" y="483"/>
                  <a:pt x="736" y="501"/>
                  <a:pt x="744" y="517"/>
                </a:cubicBezTo>
                <a:lnTo>
                  <a:pt x="761" y="556"/>
                </a:lnTo>
                <a:close/>
                <a:moveTo>
                  <a:pt x="768" y="492"/>
                </a:moveTo>
                <a:cubicBezTo>
                  <a:pt x="785" y="488"/>
                  <a:pt x="795" y="504"/>
                  <a:pt x="798" y="518"/>
                </a:cubicBezTo>
                <a:cubicBezTo>
                  <a:pt x="759" y="537"/>
                  <a:pt x="759" y="537"/>
                  <a:pt x="759" y="537"/>
                </a:cubicBezTo>
                <a:cubicBezTo>
                  <a:pt x="751" y="521"/>
                  <a:pt x="747" y="498"/>
                  <a:pt x="768" y="492"/>
                </a:cubicBezTo>
                <a:close/>
                <a:moveTo>
                  <a:pt x="865" y="693"/>
                </a:moveTo>
                <a:cubicBezTo>
                  <a:pt x="863" y="692"/>
                  <a:pt x="863" y="692"/>
                  <a:pt x="863" y="692"/>
                </a:cubicBezTo>
                <a:cubicBezTo>
                  <a:pt x="860" y="687"/>
                  <a:pt x="860" y="687"/>
                  <a:pt x="860" y="687"/>
                </a:cubicBezTo>
                <a:cubicBezTo>
                  <a:pt x="792" y="688"/>
                  <a:pt x="792" y="688"/>
                  <a:pt x="792" y="688"/>
                </a:cubicBezTo>
                <a:cubicBezTo>
                  <a:pt x="792" y="695"/>
                  <a:pt x="791" y="706"/>
                  <a:pt x="793" y="708"/>
                </a:cubicBezTo>
                <a:cubicBezTo>
                  <a:pt x="794" y="709"/>
                  <a:pt x="795" y="710"/>
                  <a:pt x="797" y="710"/>
                </a:cubicBezTo>
                <a:cubicBezTo>
                  <a:pt x="779" y="722"/>
                  <a:pt x="779" y="722"/>
                  <a:pt x="779" y="722"/>
                </a:cubicBezTo>
                <a:cubicBezTo>
                  <a:pt x="783" y="710"/>
                  <a:pt x="783" y="710"/>
                  <a:pt x="783" y="710"/>
                </a:cubicBezTo>
                <a:cubicBezTo>
                  <a:pt x="783" y="647"/>
                  <a:pt x="783" y="647"/>
                  <a:pt x="783" y="647"/>
                </a:cubicBezTo>
                <a:cubicBezTo>
                  <a:pt x="778" y="630"/>
                  <a:pt x="778" y="630"/>
                  <a:pt x="778" y="630"/>
                </a:cubicBezTo>
                <a:cubicBezTo>
                  <a:pt x="800" y="644"/>
                  <a:pt x="800" y="644"/>
                  <a:pt x="800" y="644"/>
                </a:cubicBezTo>
                <a:cubicBezTo>
                  <a:pt x="797" y="644"/>
                  <a:pt x="796" y="645"/>
                  <a:pt x="794" y="646"/>
                </a:cubicBezTo>
                <a:cubicBezTo>
                  <a:pt x="792" y="648"/>
                  <a:pt x="792" y="658"/>
                  <a:pt x="792" y="672"/>
                </a:cubicBezTo>
                <a:cubicBezTo>
                  <a:pt x="860" y="671"/>
                  <a:pt x="860" y="671"/>
                  <a:pt x="860" y="671"/>
                </a:cubicBezTo>
                <a:cubicBezTo>
                  <a:pt x="862" y="668"/>
                  <a:pt x="862" y="668"/>
                  <a:pt x="862" y="668"/>
                </a:cubicBezTo>
                <a:cubicBezTo>
                  <a:pt x="865" y="668"/>
                  <a:pt x="865" y="668"/>
                  <a:pt x="865" y="668"/>
                </a:cubicBezTo>
                <a:lnTo>
                  <a:pt x="865" y="693"/>
                </a:lnTo>
                <a:close/>
                <a:moveTo>
                  <a:pt x="857" y="741"/>
                </a:moveTo>
                <a:cubicBezTo>
                  <a:pt x="860" y="741"/>
                  <a:pt x="860" y="741"/>
                  <a:pt x="860" y="741"/>
                </a:cubicBezTo>
                <a:cubicBezTo>
                  <a:pt x="855" y="769"/>
                  <a:pt x="855" y="769"/>
                  <a:pt x="855" y="769"/>
                </a:cubicBezTo>
                <a:cubicBezTo>
                  <a:pt x="851" y="767"/>
                  <a:pt x="851" y="767"/>
                  <a:pt x="851" y="767"/>
                </a:cubicBezTo>
                <a:cubicBezTo>
                  <a:pt x="849" y="761"/>
                  <a:pt x="849" y="761"/>
                  <a:pt x="849" y="761"/>
                </a:cubicBezTo>
                <a:cubicBezTo>
                  <a:pt x="785" y="750"/>
                  <a:pt x="785" y="750"/>
                  <a:pt x="785" y="750"/>
                </a:cubicBezTo>
                <a:cubicBezTo>
                  <a:pt x="780" y="755"/>
                  <a:pt x="780" y="755"/>
                  <a:pt x="780" y="755"/>
                </a:cubicBezTo>
                <a:cubicBezTo>
                  <a:pt x="776" y="755"/>
                  <a:pt x="776" y="755"/>
                  <a:pt x="776" y="755"/>
                </a:cubicBezTo>
                <a:cubicBezTo>
                  <a:pt x="780" y="729"/>
                  <a:pt x="780" y="729"/>
                  <a:pt x="780" y="729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86" y="735"/>
                  <a:pt x="786" y="735"/>
                  <a:pt x="786" y="735"/>
                </a:cubicBezTo>
                <a:cubicBezTo>
                  <a:pt x="852" y="746"/>
                  <a:pt x="852" y="746"/>
                  <a:pt x="852" y="746"/>
                </a:cubicBezTo>
                <a:lnTo>
                  <a:pt x="857" y="741"/>
                </a:lnTo>
                <a:close/>
                <a:moveTo>
                  <a:pt x="844" y="788"/>
                </a:moveTo>
                <a:cubicBezTo>
                  <a:pt x="847" y="800"/>
                  <a:pt x="847" y="809"/>
                  <a:pt x="841" y="821"/>
                </a:cubicBezTo>
                <a:cubicBezTo>
                  <a:pt x="830" y="843"/>
                  <a:pt x="814" y="857"/>
                  <a:pt x="783" y="845"/>
                </a:cubicBezTo>
                <a:cubicBezTo>
                  <a:pt x="753" y="831"/>
                  <a:pt x="756" y="806"/>
                  <a:pt x="766" y="783"/>
                </a:cubicBezTo>
                <a:cubicBezTo>
                  <a:pt x="769" y="776"/>
                  <a:pt x="772" y="772"/>
                  <a:pt x="776" y="766"/>
                </a:cubicBezTo>
                <a:cubicBezTo>
                  <a:pt x="794" y="772"/>
                  <a:pt x="794" y="772"/>
                  <a:pt x="794" y="772"/>
                </a:cubicBezTo>
                <a:cubicBezTo>
                  <a:pt x="792" y="777"/>
                  <a:pt x="792" y="777"/>
                  <a:pt x="792" y="777"/>
                </a:cubicBezTo>
                <a:cubicBezTo>
                  <a:pt x="783" y="777"/>
                  <a:pt x="777" y="781"/>
                  <a:pt x="773" y="789"/>
                </a:cubicBezTo>
                <a:cubicBezTo>
                  <a:pt x="766" y="802"/>
                  <a:pt x="776" y="814"/>
                  <a:pt x="788" y="823"/>
                </a:cubicBezTo>
                <a:cubicBezTo>
                  <a:pt x="800" y="832"/>
                  <a:pt x="826" y="828"/>
                  <a:pt x="833" y="815"/>
                </a:cubicBezTo>
                <a:cubicBezTo>
                  <a:pt x="837" y="806"/>
                  <a:pt x="834" y="792"/>
                  <a:pt x="826" y="784"/>
                </a:cubicBezTo>
                <a:cubicBezTo>
                  <a:pt x="829" y="780"/>
                  <a:pt x="829" y="780"/>
                  <a:pt x="829" y="780"/>
                </a:cubicBezTo>
                <a:lnTo>
                  <a:pt x="844" y="788"/>
                </a:lnTo>
                <a:close/>
                <a:moveTo>
                  <a:pt x="814" y="877"/>
                </a:moveTo>
                <a:cubicBezTo>
                  <a:pt x="817" y="877"/>
                  <a:pt x="817" y="877"/>
                  <a:pt x="817" y="877"/>
                </a:cubicBezTo>
                <a:cubicBezTo>
                  <a:pt x="803" y="902"/>
                  <a:pt x="803" y="902"/>
                  <a:pt x="803" y="902"/>
                </a:cubicBezTo>
                <a:cubicBezTo>
                  <a:pt x="800" y="900"/>
                  <a:pt x="800" y="900"/>
                  <a:pt x="800" y="900"/>
                </a:cubicBezTo>
                <a:cubicBezTo>
                  <a:pt x="800" y="893"/>
                  <a:pt x="800" y="893"/>
                  <a:pt x="800" y="893"/>
                </a:cubicBezTo>
                <a:cubicBezTo>
                  <a:pt x="743" y="861"/>
                  <a:pt x="743" y="861"/>
                  <a:pt x="743" y="861"/>
                </a:cubicBezTo>
                <a:cubicBezTo>
                  <a:pt x="737" y="865"/>
                  <a:pt x="737" y="865"/>
                  <a:pt x="737" y="865"/>
                </a:cubicBezTo>
                <a:cubicBezTo>
                  <a:pt x="733" y="863"/>
                  <a:pt x="733" y="863"/>
                  <a:pt x="733" y="863"/>
                </a:cubicBezTo>
                <a:cubicBezTo>
                  <a:pt x="743" y="840"/>
                  <a:pt x="743" y="840"/>
                  <a:pt x="743" y="840"/>
                </a:cubicBezTo>
                <a:cubicBezTo>
                  <a:pt x="748" y="842"/>
                  <a:pt x="748" y="842"/>
                  <a:pt x="748" y="842"/>
                </a:cubicBezTo>
                <a:cubicBezTo>
                  <a:pt x="747" y="847"/>
                  <a:pt x="747" y="847"/>
                  <a:pt x="747" y="847"/>
                </a:cubicBezTo>
                <a:cubicBezTo>
                  <a:pt x="808" y="880"/>
                  <a:pt x="808" y="880"/>
                  <a:pt x="808" y="880"/>
                </a:cubicBezTo>
                <a:lnTo>
                  <a:pt x="814" y="877"/>
                </a:lnTo>
                <a:close/>
                <a:moveTo>
                  <a:pt x="787" y="898"/>
                </a:moveTo>
                <a:cubicBezTo>
                  <a:pt x="795" y="920"/>
                  <a:pt x="795" y="920"/>
                  <a:pt x="795" y="920"/>
                </a:cubicBezTo>
                <a:cubicBezTo>
                  <a:pt x="756" y="966"/>
                  <a:pt x="756" y="966"/>
                  <a:pt x="756" y="966"/>
                </a:cubicBezTo>
                <a:cubicBezTo>
                  <a:pt x="753" y="963"/>
                  <a:pt x="753" y="963"/>
                  <a:pt x="753" y="963"/>
                </a:cubicBezTo>
                <a:cubicBezTo>
                  <a:pt x="754" y="957"/>
                  <a:pt x="754" y="957"/>
                  <a:pt x="754" y="957"/>
                </a:cubicBezTo>
                <a:cubicBezTo>
                  <a:pt x="704" y="915"/>
                  <a:pt x="704" y="915"/>
                  <a:pt x="704" y="915"/>
                </a:cubicBezTo>
                <a:cubicBezTo>
                  <a:pt x="698" y="917"/>
                  <a:pt x="698" y="917"/>
                  <a:pt x="698" y="917"/>
                </a:cubicBezTo>
                <a:cubicBezTo>
                  <a:pt x="694" y="914"/>
                  <a:pt x="694" y="914"/>
                  <a:pt x="694" y="914"/>
                </a:cubicBezTo>
                <a:cubicBezTo>
                  <a:pt x="711" y="891"/>
                  <a:pt x="711" y="891"/>
                  <a:pt x="711" y="891"/>
                </a:cubicBezTo>
                <a:cubicBezTo>
                  <a:pt x="716" y="895"/>
                  <a:pt x="716" y="895"/>
                  <a:pt x="716" y="895"/>
                </a:cubicBezTo>
                <a:cubicBezTo>
                  <a:pt x="714" y="900"/>
                  <a:pt x="714" y="900"/>
                  <a:pt x="714" y="900"/>
                </a:cubicBezTo>
                <a:cubicBezTo>
                  <a:pt x="766" y="943"/>
                  <a:pt x="766" y="943"/>
                  <a:pt x="766" y="943"/>
                </a:cubicBezTo>
                <a:cubicBezTo>
                  <a:pt x="766" y="943"/>
                  <a:pt x="781" y="930"/>
                  <a:pt x="782" y="919"/>
                </a:cubicBezTo>
                <a:cubicBezTo>
                  <a:pt x="783" y="913"/>
                  <a:pt x="781" y="904"/>
                  <a:pt x="781" y="904"/>
                </a:cubicBezTo>
                <a:lnTo>
                  <a:pt x="787" y="898"/>
                </a:lnTo>
                <a:close/>
                <a:moveTo>
                  <a:pt x="637" y="1014"/>
                </a:moveTo>
                <a:cubicBezTo>
                  <a:pt x="628" y="1015"/>
                  <a:pt x="616" y="1024"/>
                  <a:pt x="616" y="1024"/>
                </a:cubicBezTo>
                <a:cubicBezTo>
                  <a:pt x="631" y="1056"/>
                  <a:pt x="631" y="1056"/>
                  <a:pt x="631" y="1056"/>
                </a:cubicBezTo>
                <a:cubicBezTo>
                  <a:pt x="637" y="1056"/>
                  <a:pt x="637" y="1056"/>
                  <a:pt x="637" y="1056"/>
                </a:cubicBezTo>
                <a:cubicBezTo>
                  <a:pt x="639" y="1059"/>
                  <a:pt x="639" y="1059"/>
                  <a:pt x="639" y="1059"/>
                </a:cubicBezTo>
                <a:cubicBezTo>
                  <a:pt x="617" y="1071"/>
                  <a:pt x="617" y="1071"/>
                  <a:pt x="617" y="1071"/>
                </a:cubicBezTo>
                <a:cubicBezTo>
                  <a:pt x="615" y="1067"/>
                  <a:pt x="615" y="1067"/>
                  <a:pt x="615" y="1067"/>
                </a:cubicBezTo>
                <a:cubicBezTo>
                  <a:pt x="616" y="1062"/>
                  <a:pt x="616" y="1062"/>
                  <a:pt x="616" y="1062"/>
                </a:cubicBezTo>
                <a:cubicBezTo>
                  <a:pt x="586" y="1001"/>
                  <a:pt x="586" y="1001"/>
                  <a:pt x="586" y="1001"/>
                </a:cubicBezTo>
                <a:cubicBezTo>
                  <a:pt x="579" y="1001"/>
                  <a:pt x="579" y="1001"/>
                  <a:pt x="579" y="1001"/>
                </a:cubicBezTo>
                <a:cubicBezTo>
                  <a:pt x="578" y="997"/>
                  <a:pt x="578" y="997"/>
                  <a:pt x="578" y="997"/>
                </a:cubicBezTo>
                <a:cubicBezTo>
                  <a:pt x="641" y="960"/>
                  <a:pt x="641" y="960"/>
                  <a:pt x="641" y="960"/>
                </a:cubicBezTo>
                <a:cubicBezTo>
                  <a:pt x="641" y="960"/>
                  <a:pt x="637" y="966"/>
                  <a:pt x="636" y="970"/>
                </a:cubicBezTo>
                <a:cubicBezTo>
                  <a:pt x="635" y="973"/>
                  <a:pt x="635" y="977"/>
                  <a:pt x="635" y="977"/>
                </a:cubicBezTo>
                <a:cubicBezTo>
                  <a:pt x="635" y="977"/>
                  <a:pt x="628" y="978"/>
                  <a:pt x="625" y="979"/>
                </a:cubicBezTo>
                <a:cubicBezTo>
                  <a:pt x="616" y="982"/>
                  <a:pt x="600" y="993"/>
                  <a:pt x="600" y="993"/>
                </a:cubicBezTo>
                <a:cubicBezTo>
                  <a:pt x="611" y="1016"/>
                  <a:pt x="611" y="1016"/>
                  <a:pt x="611" y="1016"/>
                </a:cubicBezTo>
                <a:cubicBezTo>
                  <a:pt x="611" y="1016"/>
                  <a:pt x="627" y="1010"/>
                  <a:pt x="633" y="1004"/>
                </a:cubicBezTo>
                <a:cubicBezTo>
                  <a:pt x="636" y="1002"/>
                  <a:pt x="639" y="997"/>
                  <a:pt x="639" y="997"/>
                </a:cubicBezTo>
                <a:cubicBezTo>
                  <a:pt x="647" y="1013"/>
                  <a:pt x="647" y="1013"/>
                  <a:pt x="647" y="1013"/>
                </a:cubicBezTo>
                <a:cubicBezTo>
                  <a:pt x="647" y="1013"/>
                  <a:pt x="641" y="1013"/>
                  <a:pt x="637" y="1014"/>
                </a:cubicBezTo>
                <a:close/>
                <a:moveTo>
                  <a:pt x="704" y="371"/>
                </a:moveTo>
                <a:cubicBezTo>
                  <a:pt x="704" y="339"/>
                  <a:pt x="700" y="309"/>
                  <a:pt x="691" y="282"/>
                </a:cubicBezTo>
                <a:cubicBezTo>
                  <a:pt x="687" y="272"/>
                  <a:pt x="687" y="272"/>
                  <a:pt x="687" y="27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3" y="203"/>
                  <a:pt x="613" y="203"/>
                  <a:pt x="613" y="203"/>
                </a:cubicBezTo>
                <a:cubicBezTo>
                  <a:pt x="613" y="184"/>
                  <a:pt x="604" y="164"/>
                  <a:pt x="578" y="157"/>
                </a:cubicBezTo>
                <a:cubicBezTo>
                  <a:pt x="560" y="135"/>
                  <a:pt x="535" y="116"/>
                  <a:pt x="507" y="104"/>
                </a:cubicBezTo>
                <a:cubicBezTo>
                  <a:pt x="507" y="42"/>
                  <a:pt x="507" y="42"/>
                  <a:pt x="507" y="42"/>
                </a:cubicBezTo>
                <a:cubicBezTo>
                  <a:pt x="507" y="42"/>
                  <a:pt x="477" y="42"/>
                  <a:pt x="464" y="42"/>
                </a:cubicBezTo>
                <a:cubicBezTo>
                  <a:pt x="464" y="30"/>
                  <a:pt x="464" y="0"/>
                  <a:pt x="464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01" y="0"/>
                  <a:pt x="401" y="0"/>
                  <a:pt x="401" y="0"/>
                </a:cubicBezTo>
                <a:cubicBezTo>
                  <a:pt x="401" y="0"/>
                  <a:pt x="401" y="30"/>
                  <a:pt x="401" y="42"/>
                </a:cubicBezTo>
                <a:cubicBezTo>
                  <a:pt x="390" y="42"/>
                  <a:pt x="359" y="42"/>
                  <a:pt x="359" y="42"/>
                </a:cubicBezTo>
                <a:cubicBezTo>
                  <a:pt x="359" y="104"/>
                  <a:pt x="359" y="104"/>
                  <a:pt x="359" y="104"/>
                </a:cubicBezTo>
                <a:cubicBezTo>
                  <a:pt x="331" y="116"/>
                  <a:pt x="306" y="135"/>
                  <a:pt x="288" y="157"/>
                </a:cubicBezTo>
                <a:cubicBezTo>
                  <a:pt x="263" y="164"/>
                  <a:pt x="254" y="184"/>
                  <a:pt x="254" y="203"/>
                </a:cubicBezTo>
                <a:cubicBezTo>
                  <a:pt x="254" y="272"/>
                  <a:pt x="254" y="272"/>
                  <a:pt x="254" y="272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77" y="282"/>
                  <a:pt x="177" y="282"/>
                  <a:pt x="177" y="282"/>
                </a:cubicBezTo>
                <a:cubicBezTo>
                  <a:pt x="168" y="309"/>
                  <a:pt x="164" y="339"/>
                  <a:pt x="164" y="371"/>
                </a:cubicBezTo>
                <a:cubicBezTo>
                  <a:pt x="164" y="472"/>
                  <a:pt x="201" y="589"/>
                  <a:pt x="237" y="681"/>
                </a:cubicBezTo>
                <a:cubicBezTo>
                  <a:pt x="293" y="820"/>
                  <a:pt x="366" y="945"/>
                  <a:pt x="404" y="987"/>
                </a:cubicBezTo>
                <a:cubicBezTo>
                  <a:pt x="413" y="996"/>
                  <a:pt x="420" y="1004"/>
                  <a:pt x="432" y="1004"/>
                </a:cubicBezTo>
                <a:cubicBezTo>
                  <a:pt x="432" y="1004"/>
                  <a:pt x="432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4" y="1004"/>
                </a:cubicBezTo>
                <a:cubicBezTo>
                  <a:pt x="446" y="1004"/>
                  <a:pt x="453" y="996"/>
                  <a:pt x="462" y="987"/>
                </a:cubicBezTo>
                <a:cubicBezTo>
                  <a:pt x="501" y="945"/>
                  <a:pt x="575" y="820"/>
                  <a:pt x="630" y="681"/>
                </a:cubicBezTo>
                <a:cubicBezTo>
                  <a:pt x="667" y="589"/>
                  <a:pt x="704" y="472"/>
                  <a:pt x="704" y="371"/>
                </a:cubicBezTo>
                <a:close/>
                <a:moveTo>
                  <a:pt x="649" y="532"/>
                </a:moveTo>
                <a:cubicBezTo>
                  <a:pt x="491" y="460"/>
                  <a:pt x="491" y="460"/>
                  <a:pt x="491" y="460"/>
                </a:cubicBezTo>
                <a:cubicBezTo>
                  <a:pt x="547" y="469"/>
                  <a:pt x="627" y="481"/>
                  <a:pt x="660" y="486"/>
                </a:cubicBezTo>
                <a:cubicBezTo>
                  <a:pt x="657" y="501"/>
                  <a:pt x="653" y="516"/>
                  <a:pt x="649" y="532"/>
                </a:cubicBezTo>
                <a:close/>
                <a:moveTo>
                  <a:pt x="576" y="532"/>
                </a:moveTo>
                <a:cubicBezTo>
                  <a:pt x="508" y="532"/>
                  <a:pt x="508" y="532"/>
                  <a:pt x="508" y="532"/>
                </a:cubicBezTo>
                <a:cubicBezTo>
                  <a:pt x="476" y="485"/>
                  <a:pt x="476" y="485"/>
                  <a:pt x="476" y="485"/>
                </a:cubicBezTo>
                <a:lnTo>
                  <a:pt x="576" y="532"/>
                </a:lnTo>
                <a:close/>
                <a:moveTo>
                  <a:pt x="584" y="203"/>
                </a:moveTo>
                <a:cubicBezTo>
                  <a:pt x="584" y="203"/>
                  <a:pt x="584" y="247"/>
                  <a:pt x="584" y="272"/>
                </a:cubicBezTo>
                <a:cubicBezTo>
                  <a:pt x="517" y="272"/>
                  <a:pt x="517" y="272"/>
                  <a:pt x="517" y="272"/>
                </a:cubicBezTo>
                <a:cubicBezTo>
                  <a:pt x="517" y="247"/>
                  <a:pt x="517" y="200"/>
                  <a:pt x="517" y="200"/>
                </a:cubicBezTo>
                <a:cubicBezTo>
                  <a:pt x="517" y="191"/>
                  <a:pt x="519" y="189"/>
                  <a:pt x="521" y="188"/>
                </a:cubicBezTo>
                <a:cubicBezTo>
                  <a:pt x="524" y="186"/>
                  <a:pt x="533" y="183"/>
                  <a:pt x="554" y="183"/>
                </a:cubicBezTo>
                <a:cubicBezTo>
                  <a:pt x="581" y="183"/>
                  <a:pt x="584" y="194"/>
                  <a:pt x="584" y="203"/>
                </a:cubicBezTo>
                <a:close/>
                <a:moveTo>
                  <a:pt x="535" y="154"/>
                </a:moveTo>
                <a:cubicBezTo>
                  <a:pt x="525" y="155"/>
                  <a:pt x="515" y="158"/>
                  <a:pt x="507" y="163"/>
                </a:cubicBezTo>
                <a:cubicBezTo>
                  <a:pt x="497" y="148"/>
                  <a:pt x="483" y="137"/>
                  <a:pt x="464" y="132"/>
                </a:cubicBezTo>
                <a:cubicBezTo>
                  <a:pt x="464" y="129"/>
                  <a:pt x="464" y="125"/>
                  <a:pt x="464" y="122"/>
                </a:cubicBezTo>
                <a:cubicBezTo>
                  <a:pt x="491" y="127"/>
                  <a:pt x="515" y="138"/>
                  <a:pt x="535" y="154"/>
                </a:cubicBezTo>
                <a:close/>
                <a:moveTo>
                  <a:pt x="488" y="200"/>
                </a:moveTo>
                <a:cubicBezTo>
                  <a:pt x="488" y="272"/>
                  <a:pt x="488" y="272"/>
                  <a:pt x="488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379" y="272"/>
                  <a:pt x="379" y="272"/>
                  <a:pt x="379" y="272"/>
                </a:cubicBezTo>
                <a:cubicBezTo>
                  <a:pt x="379" y="200"/>
                  <a:pt x="379" y="200"/>
                  <a:pt x="379" y="200"/>
                </a:cubicBezTo>
                <a:cubicBezTo>
                  <a:pt x="379" y="180"/>
                  <a:pt x="392" y="156"/>
                  <a:pt x="433" y="156"/>
                </a:cubicBezTo>
                <a:cubicBezTo>
                  <a:pt x="433" y="156"/>
                  <a:pt x="433" y="156"/>
                  <a:pt x="433" y="156"/>
                </a:cubicBezTo>
                <a:cubicBezTo>
                  <a:pt x="474" y="156"/>
                  <a:pt x="488" y="180"/>
                  <a:pt x="488" y="200"/>
                </a:cubicBezTo>
                <a:close/>
                <a:moveTo>
                  <a:pt x="382" y="65"/>
                </a:moveTo>
                <a:cubicBezTo>
                  <a:pt x="394" y="65"/>
                  <a:pt x="424" y="65"/>
                  <a:pt x="424" y="65"/>
                </a:cubicBezTo>
                <a:cubicBezTo>
                  <a:pt x="424" y="65"/>
                  <a:pt x="424" y="35"/>
                  <a:pt x="424" y="23"/>
                </a:cubicBezTo>
                <a:cubicBezTo>
                  <a:pt x="428" y="23"/>
                  <a:pt x="430" y="23"/>
                  <a:pt x="433" y="23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5" y="23"/>
                  <a:pt x="438" y="23"/>
                  <a:pt x="442" y="23"/>
                </a:cubicBezTo>
                <a:cubicBezTo>
                  <a:pt x="442" y="35"/>
                  <a:pt x="442" y="65"/>
                  <a:pt x="442" y="65"/>
                </a:cubicBezTo>
                <a:cubicBezTo>
                  <a:pt x="442" y="65"/>
                  <a:pt x="472" y="65"/>
                  <a:pt x="484" y="65"/>
                </a:cubicBezTo>
                <a:cubicBezTo>
                  <a:pt x="484" y="72"/>
                  <a:pt x="484" y="76"/>
                  <a:pt x="484" y="83"/>
                </a:cubicBezTo>
                <a:cubicBezTo>
                  <a:pt x="472" y="83"/>
                  <a:pt x="442" y="83"/>
                  <a:pt x="442" y="83"/>
                </a:cubicBezTo>
                <a:cubicBezTo>
                  <a:pt x="442" y="83"/>
                  <a:pt x="442" y="114"/>
                  <a:pt x="442" y="126"/>
                </a:cubicBezTo>
                <a:cubicBezTo>
                  <a:pt x="438" y="126"/>
                  <a:pt x="435" y="126"/>
                  <a:pt x="433" y="126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0" y="126"/>
                  <a:pt x="428" y="126"/>
                  <a:pt x="424" y="126"/>
                </a:cubicBezTo>
                <a:cubicBezTo>
                  <a:pt x="424" y="114"/>
                  <a:pt x="424" y="83"/>
                  <a:pt x="424" y="83"/>
                </a:cubicBezTo>
                <a:cubicBezTo>
                  <a:pt x="424" y="83"/>
                  <a:pt x="394" y="83"/>
                  <a:pt x="382" y="83"/>
                </a:cubicBezTo>
                <a:cubicBezTo>
                  <a:pt x="382" y="76"/>
                  <a:pt x="382" y="72"/>
                  <a:pt x="382" y="65"/>
                </a:cubicBezTo>
                <a:close/>
                <a:moveTo>
                  <a:pt x="401" y="122"/>
                </a:moveTo>
                <a:cubicBezTo>
                  <a:pt x="401" y="125"/>
                  <a:pt x="401" y="129"/>
                  <a:pt x="401" y="132"/>
                </a:cubicBezTo>
                <a:cubicBezTo>
                  <a:pt x="384" y="137"/>
                  <a:pt x="369" y="148"/>
                  <a:pt x="360" y="163"/>
                </a:cubicBezTo>
                <a:cubicBezTo>
                  <a:pt x="352" y="158"/>
                  <a:pt x="342" y="155"/>
                  <a:pt x="331" y="154"/>
                </a:cubicBezTo>
                <a:cubicBezTo>
                  <a:pt x="351" y="138"/>
                  <a:pt x="376" y="127"/>
                  <a:pt x="401" y="122"/>
                </a:cubicBezTo>
                <a:close/>
                <a:moveTo>
                  <a:pt x="283" y="203"/>
                </a:moveTo>
                <a:cubicBezTo>
                  <a:pt x="283" y="194"/>
                  <a:pt x="286" y="183"/>
                  <a:pt x="312" y="183"/>
                </a:cubicBezTo>
                <a:cubicBezTo>
                  <a:pt x="333" y="183"/>
                  <a:pt x="342" y="186"/>
                  <a:pt x="346" y="188"/>
                </a:cubicBezTo>
                <a:cubicBezTo>
                  <a:pt x="347" y="189"/>
                  <a:pt x="350" y="191"/>
                  <a:pt x="350" y="200"/>
                </a:cubicBezTo>
                <a:cubicBezTo>
                  <a:pt x="350" y="200"/>
                  <a:pt x="350" y="247"/>
                  <a:pt x="350" y="272"/>
                </a:cubicBezTo>
                <a:cubicBezTo>
                  <a:pt x="283" y="272"/>
                  <a:pt x="283" y="272"/>
                  <a:pt x="283" y="272"/>
                </a:cubicBezTo>
                <a:cubicBezTo>
                  <a:pt x="283" y="247"/>
                  <a:pt x="283" y="203"/>
                  <a:pt x="283" y="203"/>
                </a:cubicBezTo>
                <a:close/>
                <a:moveTo>
                  <a:pt x="202" y="301"/>
                </a:moveTo>
                <a:cubicBezTo>
                  <a:pt x="212" y="301"/>
                  <a:pt x="322" y="301"/>
                  <a:pt x="433" y="301"/>
                </a:cubicBezTo>
                <a:cubicBezTo>
                  <a:pt x="433" y="301"/>
                  <a:pt x="433" y="301"/>
                  <a:pt x="433" y="301"/>
                </a:cubicBezTo>
                <a:cubicBezTo>
                  <a:pt x="544" y="301"/>
                  <a:pt x="656" y="301"/>
                  <a:pt x="666" y="301"/>
                </a:cubicBezTo>
                <a:cubicBezTo>
                  <a:pt x="667" y="305"/>
                  <a:pt x="668" y="310"/>
                  <a:pt x="669" y="315"/>
                </a:cubicBezTo>
                <a:cubicBezTo>
                  <a:pt x="559" y="315"/>
                  <a:pt x="559" y="315"/>
                  <a:pt x="559" y="315"/>
                </a:cubicBezTo>
                <a:cubicBezTo>
                  <a:pt x="513" y="315"/>
                  <a:pt x="493" y="326"/>
                  <a:pt x="493" y="353"/>
                </a:cubicBezTo>
                <a:cubicBezTo>
                  <a:pt x="493" y="362"/>
                  <a:pt x="497" y="371"/>
                  <a:pt x="505" y="377"/>
                </a:cubicBezTo>
                <a:cubicBezTo>
                  <a:pt x="500" y="379"/>
                  <a:pt x="477" y="387"/>
                  <a:pt x="474" y="389"/>
                </a:cubicBezTo>
                <a:cubicBezTo>
                  <a:pt x="471" y="386"/>
                  <a:pt x="466" y="381"/>
                  <a:pt x="466" y="373"/>
                </a:cubicBezTo>
                <a:cubicBezTo>
                  <a:pt x="468" y="370"/>
                  <a:pt x="473" y="362"/>
                  <a:pt x="473" y="352"/>
                </a:cubicBezTo>
                <a:cubicBezTo>
                  <a:pt x="473" y="335"/>
                  <a:pt x="461" y="318"/>
                  <a:pt x="432" y="317"/>
                </a:cubicBezTo>
                <a:cubicBezTo>
                  <a:pt x="419" y="318"/>
                  <a:pt x="410" y="322"/>
                  <a:pt x="403" y="327"/>
                </a:cubicBezTo>
                <a:cubicBezTo>
                  <a:pt x="403" y="328"/>
                  <a:pt x="402" y="328"/>
                  <a:pt x="402" y="329"/>
                </a:cubicBezTo>
                <a:cubicBezTo>
                  <a:pt x="390" y="332"/>
                  <a:pt x="382" y="340"/>
                  <a:pt x="382" y="351"/>
                </a:cubicBezTo>
                <a:cubicBezTo>
                  <a:pt x="382" y="363"/>
                  <a:pt x="382" y="363"/>
                  <a:pt x="382" y="363"/>
                </a:cubicBezTo>
                <a:cubicBezTo>
                  <a:pt x="382" y="363"/>
                  <a:pt x="388" y="363"/>
                  <a:pt x="391" y="364"/>
                </a:cubicBezTo>
                <a:cubicBezTo>
                  <a:pt x="395" y="366"/>
                  <a:pt x="396" y="368"/>
                  <a:pt x="397" y="370"/>
                </a:cubicBezTo>
                <a:cubicBezTo>
                  <a:pt x="401" y="375"/>
                  <a:pt x="398" y="385"/>
                  <a:pt x="391" y="389"/>
                </a:cubicBezTo>
                <a:cubicBezTo>
                  <a:pt x="388" y="387"/>
                  <a:pt x="366" y="379"/>
                  <a:pt x="360" y="377"/>
                </a:cubicBezTo>
                <a:cubicBezTo>
                  <a:pt x="368" y="371"/>
                  <a:pt x="373" y="362"/>
                  <a:pt x="373" y="353"/>
                </a:cubicBezTo>
                <a:cubicBezTo>
                  <a:pt x="373" y="326"/>
                  <a:pt x="353" y="315"/>
                  <a:pt x="306" y="315"/>
                </a:cubicBezTo>
                <a:cubicBezTo>
                  <a:pt x="198" y="315"/>
                  <a:pt x="198" y="315"/>
                  <a:pt x="198" y="315"/>
                </a:cubicBezTo>
                <a:cubicBezTo>
                  <a:pt x="199" y="310"/>
                  <a:pt x="200" y="305"/>
                  <a:pt x="202" y="301"/>
                </a:cubicBezTo>
                <a:close/>
                <a:moveTo>
                  <a:pt x="194" y="370"/>
                </a:moveTo>
                <a:cubicBezTo>
                  <a:pt x="194" y="361"/>
                  <a:pt x="194" y="352"/>
                  <a:pt x="195" y="343"/>
                </a:cubicBezTo>
                <a:cubicBezTo>
                  <a:pt x="306" y="343"/>
                  <a:pt x="306" y="343"/>
                  <a:pt x="306" y="343"/>
                </a:cubicBezTo>
                <a:cubicBezTo>
                  <a:pt x="336" y="343"/>
                  <a:pt x="339" y="346"/>
                  <a:pt x="340" y="348"/>
                </a:cubicBezTo>
                <a:cubicBezTo>
                  <a:pt x="342" y="350"/>
                  <a:pt x="343" y="355"/>
                  <a:pt x="340" y="357"/>
                </a:cubicBezTo>
                <a:cubicBezTo>
                  <a:pt x="333" y="361"/>
                  <a:pt x="323" y="366"/>
                  <a:pt x="323" y="381"/>
                </a:cubicBezTo>
                <a:cubicBezTo>
                  <a:pt x="323" y="381"/>
                  <a:pt x="323" y="381"/>
                  <a:pt x="323" y="382"/>
                </a:cubicBezTo>
                <a:cubicBezTo>
                  <a:pt x="323" y="394"/>
                  <a:pt x="334" y="398"/>
                  <a:pt x="359" y="408"/>
                </a:cubicBezTo>
                <a:cubicBezTo>
                  <a:pt x="366" y="411"/>
                  <a:pt x="392" y="421"/>
                  <a:pt x="392" y="421"/>
                </a:cubicBezTo>
                <a:cubicBezTo>
                  <a:pt x="397" y="418"/>
                  <a:pt x="397" y="418"/>
                  <a:pt x="397" y="418"/>
                </a:cubicBezTo>
                <a:cubicBezTo>
                  <a:pt x="406" y="414"/>
                  <a:pt x="425" y="401"/>
                  <a:pt x="425" y="379"/>
                </a:cubicBezTo>
                <a:cubicBezTo>
                  <a:pt x="425" y="376"/>
                  <a:pt x="425" y="374"/>
                  <a:pt x="424" y="372"/>
                </a:cubicBezTo>
                <a:cubicBezTo>
                  <a:pt x="424" y="369"/>
                  <a:pt x="423" y="367"/>
                  <a:pt x="421" y="36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17" y="357"/>
                  <a:pt x="412" y="354"/>
                  <a:pt x="412" y="354"/>
                </a:cubicBezTo>
                <a:cubicBezTo>
                  <a:pt x="412" y="354"/>
                  <a:pt x="415" y="344"/>
                  <a:pt x="430" y="343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0" y="343"/>
                  <a:pt x="431" y="343"/>
                  <a:pt x="431" y="343"/>
                </a:cubicBezTo>
                <a:cubicBezTo>
                  <a:pt x="432" y="343"/>
                  <a:pt x="433" y="343"/>
                  <a:pt x="433" y="343"/>
                </a:cubicBezTo>
                <a:cubicBezTo>
                  <a:pt x="440" y="343"/>
                  <a:pt x="445" y="349"/>
                  <a:pt x="445" y="356"/>
                </a:cubicBezTo>
                <a:cubicBezTo>
                  <a:pt x="445" y="365"/>
                  <a:pt x="439" y="367"/>
                  <a:pt x="439" y="379"/>
                </a:cubicBezTo>
                <a:cubicBezTo>
                  <a:pt x="439" y="401"/>
                  <a:pt x="458" y="414"/>
                  <a:pt x="467" y="418"/>
                </a:cubicBezTo>
                <a:cubicBezTo>
                  <a:pt x="473" y="421"/>
                  <a:pt x="473" y="421"/>
                  <a:pt x="473" y="421"/>
                </a:cubicBezTo>
                <a:cubicBezTo>
                  <a:pt x="473" y="421"/>
                  <a:pt x="499" y="411"/>
                  <a:pt x="506" y="408"/>
                </a:cubicBezTo>
                <a:cubicBezTo>
                  <a:pt x="532" y="398"/>
                  <a:pt x="542" y="394"/>
                  <a:pt x="542" y="382"/>
                </a:cubicBezTo>
                <a:cubicBezTo>
                  <a:pt x="542" y="381"/>
                  <a:pt x="542" y="381"/>
                  <a:pt x="542" y="381"/>
                </a:cubicBezTo>
                <a:cubicBezTo>
                  <a:pt x="542" y="366"/>
                  <a:pt x="532" y="361"/>
                  <a:pt x="525" y="357"/>
                </a:cubicBezTo>
                <a:cubicBezTo>
                  <a:pt x="522" y="355"/>
                  <a:pt x="523" y="350"/>
                  <a:pt x="525" y="348"/>
                </a:cubicBezTo>
                <a:cubicBezTo>
                  <a:pt x="526" y="346"/>
                  <a:pt x="529" y="343"/>
                  <a:pt x="559" y="343"/>
                </a:cubicBezTo>
                <a:cubicBezTo>
                  <a:pt x="673" y="343"/>
                  <a:pt x="673" y="343"/>
                  <a:pt x="673" y="343"/>
                </a:cubicBezTo>
                <a:cubicBezTo>
                  <a:pt x="674" y="352"/>
                  <a:pt x="674" y="361"/>
                  <a:pt x="674" y="370"/>
                </a:cubicBezTo>
                <a:cubicBezTo>
                  <a:pt x="674" y="397"/>
                  <a:pt x="671" y="426"/>
                  <a:pt x="666" y="458"/>
                </a:cubicBezTo>
                <a:cubicBezTo>
                  <a:pt x="479" y="428"/>
                  <a:pt x="479" y="428"/>
                  <a:pt x="479" y="428"/>
                </a:cubicBezTo>
                <a:cubicBezTo>
                  <a:pt x="481" y="434"/>
                  <a:pt x="483" y="441"/>
                  <a:pt x="483" y="447"/>
                </a:cubicBezTo>
                <a:cubicBezTo>
                  <a:pt x="483" y="474"/>
                  <a:pt x="461" y="495"/>
                  <a:pt x="434" y="495"/>
                </a:cubicBezTo>
                <a:cubicBezTo>
                  <a:pt x="434" y="495"/>
                  <a:pt x="433" y="495"/>
                  <a:pt x="433" y="495"/>
                </a:cubicBezTo>
                <a:cubicBezTo>
                  <a:pt x="433" y="495"/>
                  <a:pt x="433" y="495"/>
                  <a:pt x="433" y="495"/>
                </a:cubicBezTo>
                <a:cubicBezTo>
                  <a:pt x="432" y="495"/>
                  <a:pt x="432" y="495"/>
                  <a:pt x="431" y="495"/>
                </a:cubicBezTo>
                <a:cubicBezTo>
                  <a:pt x="405" y="495"/>
                  <a:pt x="384" y="474"/>
                  <a:pt x="384" y="447"/>
                </a:cubicBezTo>
                <a:cubicBezTo>
                  <a:pt x="384" y="441"/>
                  <a:pt x="385" y="434"/>
                  <a:pt x="388" y="428"/>
                </a:cubicBezTo>
                <a:cubicBezTo>
                  <a:pt x="202" y="458"/>
                  <a:pt x="202" y="458"/>
                  <a:pt x="202" y="458"/>
                </a:cubicBezTo>
                <a:cubicBezTo>
                  <a:pt x="196" y="426"/>
                  <a:pt x="194" y="397"/>
                  <a:pt x="194" y="370"/>
                </a:cubicBezTo>
                <a:close/>
                <a:moveTo>
                  <a:pt x="472" y="532"/>
                </a:moveTo>
                <a:cubicBezTo>
                  <a:pt x="448" y="532"/>
                  <a:pt x="448" y="532"/>
                  <a:pt x="448" y="532"/>
                </a:cubicBezTo>
                <a:cubicBezTo>
                  <a:pt x="448" y="495"/>
                  <a:pt x="448" y="495"/>
                  <a:pt x="448" y="495"/>
                </a:cubicBezTo>
                <a:lnTo>
                  <a:pt x="472" y="532"/>
                </a:lnTo>
                <a:close/>
                <a:moveTo>
                  <a:pt x="418" y="495"/>
                </a:moveTo>
                <a:cubicBezTo>
                  <a:pt x="418" y="532"/>
                  <a:pt x="418" y="532"/>
                  <a:pt x="418" y="532"/>
                </a:cubicBezTo>
                <a:cubicBezTo>
                  <a:pt x="394" y="532"/>
                  <a:pt x="394" y="532"/>
                  <a:pt x="394" y="532"/>
                </a:cubicBezTo>
                <a:lnTo>
                  <a:pt x="418" y="495"/>
                </a:lnTo>
                <a:close/>
                <a:moveTo>
                  <a:pt x="390" y="485"/>
                </a:moveTo>
                <a:cubicBezTo>
                  <a:pt x="359" y="532"/>
                  <a:pt x="359" y="532"/>
                  <a:pt x="359" y="532"/>
                </a:cubicBezTo>
                <a:cubicBezTo>
                  <a:pt x="291" y="532"/>
                  <a:pt x="291" y="532"/>
                  <a:pt x="291" y="532"/>
                </a:cubicBezTo>
                <a:lnTo>
                  <a:pt x="390" y="485"/>
                </a:lnTo>
                <a:close/>
                <a:moveTo>
                  <a:pt x="207" y="486"/>
                </a:moveTo>
                <a:cubicBezTo>
                  <a:pt x="240" y="481"/>
                  <a:pt x="320" y="469"/>
                  <a:pt x="375" y="460"/>
                </a:cubicBezTo>
                <a:cubicBezTo>
                  <a:pt x="218" y="532"/>
                  <a:pt x="218" y="532"/>
                  <a:pt x="218" y="532"/>
                </a:cubicBezTo>
                <a:cubicBezTo>
                  <a:pt x="214" y="516"/>
                  <a:pt x="210" y="501"/>
                  <a:pt x="207" y="486"/>
                </a:cubicBezTo>
                <a:close/>
                <a:moveTo>
                  <a:pt x="227" y="561"/>
                </a:moveTo>
                <a:cubicBezTo>
                  <a:pt x="368" y="561"/>
                  <a:pt x="368" y="561"/>
                  <a:pt x="368" y="561"/>
                </a:cubicBezTo>
                <a:cubicBezTo>
                  <a:pt x="368" y="581"/>
                  <a:pt x="368" y="615"/>
                  <a:pt x="368" y="630"/>
                </a:cubicBezTo>
                <a:cubicBezTo>
                  <a:pt x="349" y="630"/>
                  <a:pt x="275" y="630"/>
                  <a:pt x="249" y="630"/>
                </a:cubicBezTo>
                <a:cubicBezTo>
                  <a:pt x="241" y="606"/>
                  <a:pt x="233" y="583"/>
                  <a:pt x="227" y="561"/>
                </a:cubicBezTo>
                <a:close/>
                <a:moveTo>
                  <a:pt x="368" y="884"/>
                </a:moveTo>
                <a:cubicBezTo>
                  <a:pt x="347" y="848"/>
                  <a:pt x="324" y="804"/>
                  <a:pt x="301" y="756"/>
                </a:cubicBezTo>
                <a:cubicBezTo>
                  <a:pt x="324" y="756"/>
                  <a:pt x="355" y="756"/>
                  <a:pt x="368" y="756"/>
                </a:cubicBezTo>
                <a:cubicBezTo>
                  <a:pt x="368" y="772"/>
                  <a:pt x="368" y="837"/>
                  <a:pt x="368" y="884"/>
                </a:cubicBezTo>
                <a:close/>
                <a:moveTo>
                  <a:pt x="498" y="884"/>
                </a:moveTo>
                <a:cubicBezTo>
                  <a:pt x="498" y="837"/>
                  <a:pt x="498" y="772"/>
                  <a:pt x="498" y="756"/>
                </a:cubicBezTo>
                <a:cubicBezTo>
                  <a:pt x="512" y="756"/>
                  <a:pt x="543" y="756"/>
                  <a:pt x="565" y="756"/>
                </a:cubicBezTo>
                <a:cubicBezTo>
                  <a:pt x="543" y="804"/>
                  <a:pt x="520" y="848"/>
                  <a:pt x="498" y="884"/>
                </a:cubicBezTo>
                <a:close/>
                <a:moveTo>
                  <a:pt x="603" y="670"/>
                </a:moveTo>
                <a:cubicBezTo>
                  <a:pt x="595" y="689"/>
                  <a:pt x="587" y="708"/>
                  <a:pt x="578" y="727"/>
                </a:cubicBezTo>
                <a:cubicBezTo>
                  <a:pt x="484" y="727"/>
                  <a:pt x="484" y="727"/>
                  <a:pt x="484" y="727"/>
                </a:cubicBezTo>
                <a:cubicBezTo>
                  <a:pt x="469" y="727"/>
                  <a:pt x="469" y="727"/>
                  <a:pt x="469" y="727"/>
                </a:cubicBezTo>
                <a:cubicBezTo>
                  <a:pt x="469" y="930"/>
                  <a:pt x="469" y="930"/>
                  <a:pt x="469" y="930"/>
                </a:cubicBezTo>
                <a:cubicBezTo>
                  <a:pt x="458" y="946"/>
                  <a:pt x="449" y="958"/>
                  <a:pt x="441" y="967"/>
                </a:cubicBezTo>
                <a:cubicBezTo>
                  <a:pt x="439" y="969"/>
                  <a:pt x="435" y="973"/>
                  <a:pt x="433" y="974"/>
                </a:cubicBezTo>
                <a:cubicBezTo>
                  <a:pt x="431" y="973"/>
                  <a:pt x="427" y="969"/>
                  <a:pt x="425" y="967"/>
                </a:cubicBezTo>
                <a:cubicBezTo>
                  <a:pt x="417" y="958"/>
                  <a:pt x="407" y="946"/>
                  <a:pt x="397" y="930"/>
                </a:cubicBezTo>
                <a:cubicBezTo>
                  <a:pt x="397" y="727"/>
                  <a:pt x="397" y="727"/>
                  <a:pt x="397" y="727"/>
                </a:cubicBezTo>
                <a:cubicBezTo>
                  <a:pt x="383" y="727"/>
                  <a:pt x="383" y="727"/>
                  <a:pt x="383" y="727"/>
                </a:cubicBezTo>
                <a:cubicBezTo>
                  <a:pt x="289" y="727"/>
                  <a:pt x="289" y="727"/>
                  <a:pt x="289" y="727"/>
                </a:cubicBezTo>
                <a:cubicBezTo>
                  <a:pt x="280" y="708"/>
                  <a:pt x="272" y="689"/>
                  <a:pt x="265" y="670"/>
                </a:cubicBezTo>
                <a:cubicBezTo>
                  <a:pt x="263" y="666"/>
                  <a:pt x="262" y="663"/>
                  <a:pt x="260" y="659"/>
                </a:cubicBezTo>
                <a:cubicBezTo>
                  <a:pt x="397" y="659"/>
                  <a:pt x="397" y="659"/>
                  <a:pt x="397" y="659"/>
                </a:cubicBezTo>
                <a:cubicBezTo>
                  <a:pt x="397" y="561"/>
                  <a:pt x="397" y="561"/>
                  <a:pt x="397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33" y="561"/>
                  <a:pt x="433" y="561"/>
                  <a:pt x="433" y="561"/>
                </a:cubicBezTo>
                <a:cubicBezTo>
                  <a:pt x="469" y="561"/>
                  <a:pt x="469" y="561"/>
                  <a:pt x="469" y="561"/>
                </a:cubicBezTo>
                <a:cubicBezTo>
                  <a:pt x="469" y="659"/>
                  <a:pt x="469" y="659"/>
                  <a:pt x="469" y="659"/>
                </a:cubicBezTo>
                <a:cubicBezTo>
                  <a:pt x="607" y="659"/>
                  <a:pt x="607" y="659"/>
                  <a:pt x="607" y="659"/>
                </a:cubicBezTo>
                <a:cubicBezTo>
                  <a:pt x="606" y="663"/>
                  <a:pt x="604" y="666"/>
                  <a:pt x="603" y="670"/>
                </a:cubicBezTo>
                <a:close/>
                <a:moveTo>
                  <a:pt x="498" y="630"/>
                </a:moveTo>
                <a:cubicBezTo>
                  <a:pt x="498" y="615"/>
                  <a:pt x="498" y="581"/>
                  <a:pt x="498" y="561"/>
                </a:cubicBezTo>
                <a:cubicBezTo>
                  <a:pt x="641" y="561"/>
                  <a:pt x="641" y="561"/>
                  <a:pt x="641" y="561"/>
                </a:cubicBezTo>
                <a:cubicBezTo>
                  <a:pt x="634" y="583"/>
                  <a:pt x="627" y="606"/>
                  <a:pt x="618" y="630"/>
                </a:cubicBezTo>
                <a:cubicBezTo>
                  <a:pt x="592" y="630"/>
                  <a:pt x="518" y="630"/>
                  <a:pt x="498" y="6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8" r:id="rId2"/>
    <p:sldLayoutId id="2147483722" r:id="rId3"/>
    <p:sldLayoutId id="2147483724" r:id="rId4"/>
    <p:sldLayoutId id="2147483726" r:id="rId5"/>
    <p:sldLayoutId id="2147483731" r:id="rId6"/>
  </p:sldLayoutIdLst>
  <p:hf sldNum="0" hdr="0" ftr="0" dt="0"/>
  <p:txStyles>
    <p:titleStyle>
      <a:lvl1pPr algn="l" defTabSz="1088610" rtl="0" eaLnBrk="1" latinLnBrk="0" hangingPunct="1">
        <a:spcBef>
          <a:spcPct val="0"/>
        </a:spcBef>
        <a:buNone/>
        <a:defRPr sz="1700" b="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1088610" rtl="0" eaLnBrk="1" latinLnBrk="0" hangingPunct="1">
        <a:spcBef>
          <a:spcPts val="600"/>
        </a:spcBef>
        <a:buFont typeface="Arial" pitchFamily="34" charset="0"/>
        <a:buChar char="•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108861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72000" indent="-324000" algn="l" defTabSz="1088610" rtl="0" eaLnBrk="1" latinLnBrk="0" hangingPunct="1">
        <a:spcBef>
          <a:spcPts val="6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324000" indent="-324000" algn="l" defTabSz="1088610" rtl="0" eaLnBrk="1" latinLnBrk="0" hangingPunct="1">
        <a:spcBef>
          <a:spcPts val="600"/>
        </a:spcBef>
        <a:buFont typeface="+mj-lt"/>
        <a:buAutoNum type="arabicPeriod"/>
        <a:defRPr sz="1600" b="0" kern="1200">
          <a:solidFill>
            <a:schemeClr val="tx1"/>
          </a:solidFill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4pPr>
      <a:lvl5pPr marL="648000" indent="-324000" algn="l" defTabSz="1088610" rtl="0" eaLnBrk="1" latinLnBrk="0" hangingPunct="1">
        <a:spcBef>
          <a:spcPts val="600"/>
        </a:spcBef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72000" indent="-324000" algn="l" defTabSz="1088610" rtl="0" eaLnBrk="1" latinLnBrk="0" hangingPunct="1">
        <a:spcBef>
          <a:spcPts val="600"/>
        </a:spcBef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088610" rtl="0" eaLnBrk="1" latinLnBrk="0" hangingPunct="1"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088610" rtl="0" eaLnBrk="1" latinLnBrk="0" hangingPunct="1">
        <a:spcBef>
          <a:spcPts val="1800"/>
        </a:spcBef>
        <a:buFont typeface="Arial" pitchFamily="34" charset="0"/>
        <a:buNone/>
        <a:defRPr sz="16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24000" indent="0" algn="l" defTabSz="1088610" rtl="0" eaLnBrk="1" latinLnBrk="0" hangingPunct="1"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9.png"/><Relationship Id="rId21" Type="http://schemas.openxmlformats.org/officeDocument/2006/relationships/image" Target="../media/image20.svg"/><Relationship Id="rId7" Type="http://schemas.openxmlformats.org/officeDocument/2006/relationships/image" Target="../media/image33.png"/><Relationship Id="rId12" Type="http://schemas.openxmlformats.org/officeDocument/2006/relationships/image" Target="../media/image3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18.svg"/><Relationship Id="rId4" Type="http://schemas.openxmlformats.org/officeDocument/2006/relationships/image" Target="../media/image10.svg"/><Relationship Id="rId9" Type="http://schemas.openxmlformats.org/officeDocument/2006/relationships/image" Target="../media/image2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24.svg"/><Relationship Id="rId4" Type="http://schemas.openxmlformats.org/officeDocument/2006/relationships/image" Target="../media/image37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A6F3845-E821-4476-8EFB-D513B5CF70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9164" y="1627200"/>
            <a:ext cx="6009788" cy="2019424"/>
          </a:xfrm>
        </p:spPr>
        <p:txBody>
          <a:bodyPr/>
          <a:lstStyle/>
          <a:p>
            <a:pPr algn="ctr"/>
            <a:r>
              <a:rPr lang="en-GB" dirty="0"/>
              <a:t>Federated Learning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1B580E7-D89A-4A01-9434-24B07BB111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6000" y="4221088"/>
            <a:ext cx="9900000" cy="216000"/>
          </a:xfrm>
        </p:spPr>
        <p:txBody>
          <a:bodyPr/>
          <a:lstStyle/>
          <a:p>
            <a:r>
              <a:rPr lang="en-GB" dirty="0"/>
              <a:t>22-5-2025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04A9114-500F-4184-AA55-2AE59B550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6000" y="4467477"/>
            <a:ext cx="9900000" cy="216000"/>
          </a:xfrm>
        </p:spPr>
        <p:txBody>
          <a:bodyPr/>
          <a:lstStyle/>
          <a:p>
            <a:r>
              <a:rPr lang="en-GB" dirty="0"/>
              <a:t>Stijn de Boer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63DC057C-A192-4163-81B3-924658B4D3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6000" y="4711381"/>
            <a:ext cx="9900000" cy="216000"/>
          </a:xfrm>
        </p:spPr>
        <p:txBody>
          <a:bodyPr/>
          <a:lstStyle/>
          <a:p>
            <a:r>
              <a:rPr lang="en-GB" dirty="0"/>
              <a:t>A hands-on introduction to federated learning with the </a:t>
            </a:r>
            <a:r>
              <a:rPr lang="en-GB" dirty="0" err="1"/>
              <a:t>PCNtoolkit</a:t>
            </a:r>
            <a:endParaRPr lang="en-GB" dirty="0"/>
          </a:p>
        </p:txBody>
      </p:sp>
      <p:pic>
        <p:nvPicPr>
          <p:cNvPr id="1026" name="Picture 2" descr="xkcd: Average Familiarity">
            <a:extLst>
              <a:ext uri="{FF2B5EF4-FFF2-40B4-BE49-F238E27FC236}">
                <a16:creationId xmlns:a16="http://schemas.microsoft.com/office/drawing/2014/main" id="{CA8B51C4-4652-7C67-6B32-D78D1AE4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597364"/>
            <a:ext cx="2245450" cy="366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B57A8-53B5-E3E5-934C-6B986692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929064-B6CB-75B9-F64F-347618245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9" y="1700808"/>
            <a:ext cx="10155569" cy="3960440"/>
          </a:xfrm>
        </p:spPr>
        <p:txBody>
          <a:bodyPr/>
          <a:lstStyle/>
          <a:p>
            <a:pPr marL="0" indent="0">
              <a:buNone/>
            </a:pPr>
            <a:r>
              <a:rPr lang="en-NL" sz="1800" dirty="0">
                <a:sym typeface="Wingdings" pitchFamily="2" charset="2"/>
              </a:rPr>
              <a:t>In general:</a:t>
            </a:r>
          </a:p>
          <a:p>
            <a:r>
              <a:rPr lang="en-NL" sz="1800" dirty="0">
                <a:sym typeface="Wingdings" pitchFamily="2" charset="2"/>
              </a:rPr>
              <a:t>The data never leaves the owner</a:t>
            </a:r>
          </a:p>
          <a:p>
            <a:r>
              <a:rPr lang="en-NL" sz="1800" dirty="0">
                <a:sym typeface="Wingdings" pitchFamily="2" charset="2"/>
              </a:rPr>
              <a:t>Only model parameters/parameter updates are shared</a:t>
            </a:r>
          </a:p>
          <a:p>
            <a:r>
              <a:rPr lang="en-NL" sz="1800" dirty="0">
                <a:sym typeface="Wingdings" pitchFamily="2" charset="2"/>
              </a:rPr>
              <a:t>Centralized or distributed model/parameter aggregation</a:t>
            </a:r>
          </a:p>
          <a:p>
            <a:r>
              <a:rPr lang="en-NL" sz="1800" dirty="0">
                <a:sym typeface="Wingdings" pitchFamily="2" charset="2"/>
              </a:rPr>
              <a:t>Guarantees full privacy and ownership</a:t>
            </a:r>
          </a:p>
          <a:p>
            <a:r>
              <a:rPr lang="en-NL" sz="1800" dirty="0">
                <a:sym typeface="Wingdings" pitchFamily="2" charset="2"/>
              </a:rPr>
              <a:t>Allows cross-site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65BFB-F2EB-38C6-3C92-CFEDAF7E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Core definition and concept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62B36-6B07-E0D6-6B3F-2FE364DA5EC0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77866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7A83-5C82-F9A9-3C27-759BA324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6E4191-68EB-E345-3C97-58BA02079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559" y="1706867"/>
            <a:ext cx="5835089" cy="3960440"/>
          </a:xfrm>
        </p:spPr>
        <p:txBody>
          <a:bodyPr/>
          <a:lstStyle/>
          <a:p>
            <a:r>
              <a:rPr lang="en-NL" sz="1800" dirty="0">
                <a:sym typeface="Wingdings" pitchFamily="2" charset="2"/>
              </a:rPr>
              <a:t>Idea 1: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Initiate a model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model to local node 1 and train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model to local node 2 and keep training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model to local node 3...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55C30B-6EE0-93EA-59C3-2D6098C7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 in artificial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6A7C1-237E-396F-0CEE-16B589AC6196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C9ADFBC3-CCA5-48A2-B9D8-3AE902EEF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0681" y="4673845"/>
            <a:ext cx="443469" cy="443469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8FEBA47A-B446-06E2-AAFD-4D253905C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5577" y="4505515"/>
            <a:ext cx="868122" cy="868122"/>
          </a:xfrm>
          <a:prstGeom prst="rect">
            <a:avLst/>
          </a:prstGeom>
        </p:spPr>
      </p:pic>
      <p:pic>
        <p:nvPicPr>
          <p:cNvPr id="34" name="Graphic 33" descr="Badge 4 with solid fill">
            <a:extLst>
              <a:ext uri="{FF2B5EF4-FFF2-40B4-BE49-F238E27FC236}">
                <a16:creationId xmlns:a16="http://schemas.microsoft.com/office/drawing/2014/main" id="{3CD87CA6-CE81-F206-3288-BEC8C9449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2533" y="4388684"/>
            <a:ext cx="233659" cy="233659"/>
          </a:xfrm>
          <a:prstGeom prst="rect">
            <a:avLst/>
          </a:prstGeom>
        </p:spPr>
      </p:pic>
      <p:pic>
        <p:nvPicPr>
          <p:cNvPr id="35" name="Graphic 34" descr="Badge 3 with solid fill">
            <a:extLst>
              <a:ext uri="{FF2B5EF4-FFF2-40B4-BE49-F238E27FC236}">
                <a16:creationId xmlns:a16="http://schemas.microsoft.com/office/drawing/2014/main" id="{3253B5F1-DD06-06D0-5682-6D636D93F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2138" y="4388684"/>
            <a:ext cx="233659" cy="233659"/>
          </a:xfrm>
          <a:prstGeom prst="rect">
            <a:avLst/>
          </a:prstGeom>
        </p:spPr>
      </p:pic>
      <p:pic>
        <p:nvPicPr>
          <p:cNvPr id="37" name="Graphic 36" descr="Badge with solid fill">
            <a:extLst>
              <a:ext uri="{FF2B5EF4-FFF2-40B4-BE49-F238E27FC236}">
                <a16:creationId xmlns:a16="http://schemas.microsoft.com/office/drawing/2014/main" id="{47D9F748-99EF-EC34-48F9-868728DFAF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5571" y="4388685"/>
            <a:ext cx="233659" cy="233659"/>
          </a:xfrm>
          <a:prstGeom prst="rect">
            <a:avLst/>
          </a:prstGeom>
        </p:spPr>
      </p:pic>
      <p:pic>
        <p:nvPicPr>
          <p:cNvPr id="39" name="Graphic 38" descr="Badge 1 with solid fill">
            <a:extLst>
              <a:ext uri="{FF2B5EF4-FFF2-40B4-BE49-F238E27FC236}">
                <a16:creationId xmlns:a16="http://schemas.microsoft.com/office/drawing/2014/main" id="{90E4A36B-FB15-7809-244E-84D55C6C7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20640" y="4487611"/>
            <a:ext cx="233659" cy="233659"/>
          </a:xfrm>
          <a:prstGeom prst="rect">
            <a:avLst/>
          </a:prstGeom>
        </p:spPr>
      </p:pic>
      <p:pic>
        <p:nvPicPr>
          <p:cNvPr id="41" name="Graphic 40" descr="Binary with solid fill">
            <a:extLst>
              <a:ext uri="{FF2B5EF4-FFF2-40B4-BE49-F238E27FC236}">
                <a16:creationId xmlns:a16="http://schemas.microsoft.com/office/drawing/2014/main" id="{CDCD14DF-A1C8-4540-8D95-4046CC78DE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53473" y="4770632"/>
            <a:ext cx="109607" cy="109607"/>
          </a:xfrm>
          <a:prstGeom prst="rect">
            <a:avLst/>
          </a:prstGeom>
        </p:spPr>
      </p:pic>
      <p:pic>
        <p:nvPicPr>
          <p:cNvPr id="43" name="Graphic 42" descr="Binary with solid fill">
            <a:extLst>
              <a:ext uri="{FF2B5EF4-FFF2-40B4-BE49-F238E27FC236}">
                <a16:creationId xmlns:a16="http://schemas.microsoft.com/office/drawing/2014/main" id="{D50873DE-1A1E-56F1-59D9-C9161D3A8C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1490" y="4770631"/>
            <a:ext cx="109607" cy="109607"/>
          </a:xfrm>
          <a:prstGeom prst="rect">
            <a:avLst/>
          </a:prstGeom>
        </p:spPr>
      </p:pic>
      <p:pic>
        <p:nvPicPr>
          <p:cNvPr id="45" name="Graphic 44" descr="Arrow Right outline">
            <a:extLst>
              <a:ext uri="{FF2B5EF4-FFF2-40B4-BE49-F238E27FC236}">
                <a16:creationId xmlns:a16="http://schemas.microsoft.com/office/drawing/2014/main" id="{F441773B-A557-7953-0136-84A1395586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53568" y="4613059"/>
            <a:ext cx="700391" cy="700391"/>
          </a:xfrm>
          <a:prstGeom prst="rect">
            <a:avLst/>
          </a:prstGeom>
        </p:spPr>
      </p:pic>
      <p:pic>
        <p:nvPicPr>
          <p:cNvPr id="48" name="Graphic 47" descr="Sparkler outline">
            <a:extLst>
              <a:ext uri="{FF2B5EF4-FFF2-40B4-BE49-F238E27FC236}">
                <a16:creationId xmlns:a16="http://schemas.microsoft.com/office/drawing/2014/main" id="{AADC7DDC-148D-4F18-8C40-1B9EE6C5B1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2867052" y="4538473"/>
            <a:ext cx="233659" cy="233659"/>
          </a:xfrm>
          <a:prstGeom prst="rect">
            <a:avLst/>
          </a:prstGeom>
        </p:spPr>
      </p:pic>
      <p:pic>
        <p:nvPicPr>
          <p:cNvPr id="52" name="Graphic 51" descr="Downward trend graph outline">
            <a:extLst>
              <a:ext uri="{FF2B5EF4-FFF2-40B4-BE49-F238E27FC236}">
                <a16:creationId xmlns:a16="http://schemas.microsoft.com/office/drawing/2014/main" id="{12488405-6DEA-9782-9C6C-BA82A9D61C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38730" y="4776905"/>
            <a:ext cx="251133" cy="251133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7AEE238B-AB74-928C-99FB-CD8522359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789" y="4505515"/>
            <a:ext cx="868122" cy="868122"/>
          </a:xfrm>
          <a:prstGeom prst="rect">
            <a:avLst/>
          </a:prstGeom>
        </p:spPr>
      </p:pic>
      <p:pic>
        <p:nvPicPr>
          <p:cNvPr id="63" name="Graphic 62" descr="Binary with solid fill">
            <a:extLst>
              <a:ext uri="{FF2B5EF4-FFF2-40B4-BE49-F238E27FC236}">
                <a16:creationId xmlns:a16="http://schemas.microsoft.com/office/drawing/2014/main" id="{3DDB916E-9E1D-5D72-FF94-D1C4D2542D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01685" y="4770632"/>
            <a:ext cx="109607" cy="109607"/>
          </a:xfrm>
          <a:prstGeom prst="rect">
            <a:avLst/>
          </a:prstGeom>
        </p:spPr>
      </p:pic>
      <p:pic>
        <p:nvPicPr>
          <p:cNvPr id="64" name="Graphic 63" descr="Binary with solid fill">
            <a:extLst>
              <a:ext uri="{FF2B5EF4-FFF2-40B4-BE49-F238E27FC236}">
                <a16:creationId xmlns:a16="http://schemas.microsoft.com/office/drawing/2014/main" id="{05E9C57A-06AB-052C-D6BC-9C156EBED8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89702" y="4770631"/>
            <a:ext cx="109607" cy="109607"/>
          </a:xfrm>
          <a:prstGeom prst="rect">
            <a:avLst/>
          </a:prstGeom>
        </p:spPr>
      </p:pic>
      <p:pic>
        <p:nvPicPr>
          <p:cNvPr id="65" name="Graphic 64" descr="Arrow Right outline">
            <a:extLst>
              <a:ext uri="{FF2B5EF4-FFF2-40B4-BE49-F238E27FC236}">
                <a16:creationId xmlns:a16="http://schemas.microsoft.com/office/drawing/2014/main" id="{DD31B03E-3AA3-F7B7-8C8F-4C5B7E5A98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01780" y="4613059"/>
            <a:ext cx="700391" cy="700391"/>
          </a:xfrm>
          <a:prstGeom prst="rect">
            <a:avLst/>
          </a:prstGeom>
        </p:spPr>
      </p:pic>
      <p:pic>
        <p:nvPicPr>
          <p:cNvPr id="66" name="Graphic 65" descr="Downward trend graph outline">
            <a:extLst>
              <a:ext uri="{FF2B5EF4-FFF2-40B4-BE49-F238E27FC236}">
                <a16:creationId xmlns:a16="http://schemas.microsoft.com/office/drawing/2014/main" id="{0B6B99F8-3027-3FB7-9CD2-77B9D9D772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86942" y="4776905"/>
            <a:ext cx="251133" cy="251133"/>
          </a:xfrm>
          <a:prstGeom prst="rect">
            <a:avLst/>
          </a:prstGeom>
        </p:spPr>
      </p:pic>
      <p:pic>
        <p:nvPicPr>
          <p:cNvPr id="70" name="Graphic 69" descr="Computer with solid fill">
            <a:extLst>
              <a:ext uri="{FF2B5EF4-FFF2-40B4-BE49-F238E27FC236}">
                <a16:creationId xmlns:a16="http://schemas.microsoft.com/office/drawing/2014/main" id="{B5B47098-F59A-6C09-73A4-2052255FD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2001" y="4505515"/>
            <a:ext cx="868122" cy="868122"/>
          </a:xfrm>
          <a:prstGeom prst="rect">
            <a:avLst/>
          </a:prstGeom>
        </p:spPr>
      </p:pic>
      <p:pic>
        <p:nvPicPr>
          <p:cNvPr id="71" name="Graphic 70" descr="Binary with solid fill">
            <a:extLst>
              <a:ext uri="{FF2B5EF4-FFF2-40B4-BE49-F238E27FC236}">
                <a16:creationId xmlns:a16="http://schemas.microsoft.com/office/drawing/2014/main" id="{1B25168B-EDFC-4607-31C1-A694A286FD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49897" y="4770632"/>
            <a:ext cx="109607" cy="109607"/>
          </a:xfrm>
          <a:prstGeom prst="rect">
            <a:avLst/>
          </a:prstGeom>
        </p:spPr>
      </p:pic>
      <p:pic>
        <p:nvPicPr>
          <p:cNvPr id="72" name="Graphic 71" descr="Binary with solid fill">
            <a:extLst>
              <a:ext uri="{FF2B5EF4-FFF2-40B4-BE49-F238E27FC236}">
                <a16:creationId xmlns:a16="http://schemas.microsoft.com/office/drawing/2014/main" id="{FB5CE694-B5F5-6309-5BB1-D511A0A4D0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7914" y="4770631"/>
            <a:ext cx="109607" cy="109607"/>
          </a:xfrm>
          <a:prstGeom prst="rect">
            <a:avLst/>
          </a:prstGeom>
        </p:spPr>
      </p:pic>
      <p:pic>
        <p:nvPicPr>
          <p:cNvPr id="73" name="Graphic 72" descr="Arrow Right outline">
            <a:extLst>
              <a:ext uri="{FF2B5EF4-FFF2-40B4-BE49-F238E27FC236}">
                <a16:creationId xmlns:a16="http://schemas.microsoft.com/office/drawing/2014/main" id="{E1E7737A-E843-D5E9-57E5-1999C0E400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49992" y="4613059"/>
            <a:ext cx="700391" cy="700391"/>
          </a:xfrm>
          <a:prstGeom prst="rect">
            <a:avLst/>
          </a:prstGeom>
        </p:spPr>
      </p:pic>
      <p:pic>
        <p:nvPicPr>
          <p:cNvPr id="74" name="Graphic 73" descr="Downward trend graph outline">
            <a:extLst>
              <a:ext uri="{FF2B5EF4-FFF2-40B4-BE49-F238E27FC236}">
                <a16:creationId xmlns:a16="http://schemas.microsoft.com/office/drawing/2014/main" id="{D09EAAA5-1F75-8BDA-AFBF-9F09D47267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35154" y="4776905"/>
            <a:ext cx="251133" cy="251133"/>
          </a:xfrm>
          <a:prstGeom prst="rect">
            <a:avLst/>
          </a:prstGeom>
        </p:spPr>
      </p:pic>
      <p:pic>
        <p:nvPicPr>
          <p:cNvPr id="75" name="Graphic 74" descr="Arrow Right outline">
            <a:extLst>
              <a:ext uri="{FF2B5EF4-FFF2-40B4-BE49-F238E27FC236}">
                <a16:creationId xmlns:a16="http://schemas.microsoft.com/office/drawing/2014/main" id="{A4C32216-83C1-E560-9237-72519142AF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51833" y="4592316"/>
            <a:ext cx="700391" cy="700391"/>
          </a:xfrm>
          <a:prstGeom prst="rect">
            <a:avLst/>
          </a:prstGeom>
        </p:spPr>
      </p:pic>
      <p:pic>
        <p:nvPicPr>
          <p:cNvPr id="77" name="Graphic 76" descr="Infinity with solid fill">
            <a:extLst>
              <a:ext uri="{FF2B5EF4-FFF2-40B4-BE49-F238E27FC236}">
                <a16:creationId xmlns:a16="http://schemas.microsoft.com/office/drawing/2014/main" id="{30E1D9F8-9766-FF9A-1C00-0D34DDFAD1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73934" y="4459237"/>
            <a:ext cx="914400" cy="914400"/>
          </a:xfrm>
          <a:prstGeom prst="rect">
            <a:avLst/>
          </a:prstGeom>
        </p:spPr>
      </p:pic>
      <p:pic>
        <p:nvPicPr>
          <p:cNvPr id="79" name="Graphic 78" descr="Badge 5 with solid fill">
            <a:extLst>
              <a:ext uri="{FF2B5EF4-FFF2-40B4-BE49-F238E27FC236}">
                <a16:creationId xmlns:a16="http://schemas.microsoft.com/office/drawing/2014/main" id="{E57BDA75-923B-8752-F6E5-864B064B87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881964" y="4391882"/>
            <a:ext cx="233659" cy="233659"/>
          </a:xfrm>
          <a:prstGeom prst="rect">
            <a:avLst/>
          </a:prstGeom>
        </p:spPr>
      </p:pic>
      <p:sp>
        <p:nvSpPr>
          <p:cNvPr id="80" name="&quot;No&quot; Symbol 79">
            <a:extLst>
              <a:ext uri="{FF2B5EF4-FFF2-40B4-BE49-F238E27FC236}">
                <a16:creationId xmlns:a16="http://schemas.microsoft.com/office/drawing/2014/main" id="{C90410C7-169E-7D43-23C0-E2474F2FD448}"/>
              </a:ext>
            </a:extLst>
          </p:cNvPr>
          <p:cNvSpPr/>
          <p:nvPr/>
        </p:nvSpPr>
        <p:spPr>
          <a:xfrm>
            <a:off x="3723715" y="1706867"/>
            <a:ext cx="4743782" cy="4261452"/>
          </a:xfrm>
          <a:prstGeom prst="noSmoking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8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866C-6A16-0470-0CD2-0F7C79EF9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38C011-92F0-C55B-5812-5DE155101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8" y="1700808"/>
            <a:ext cx="6166387" cy="3960440"/>
          </a:xfrm>
        </p:spPr>
        <p:txBody>
          <a:bodyPr/>
          <a:lstStyle/>
          <a:p>
            <a:r>
              <a:rPr lang="en-NL" sz="1800" dirty="0">
                <a:sym typeface="Wingdings" pitchFamily="2" charset="2"/>
              </a:rPr>
              <a:t>Idea 2: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Initiate a global model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Send parameters to local nodes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Compute loss and gradients on local nodes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Aggregate gradients on global server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Update the parameters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NL" sz="1800" dirty="0">
                <a:sym typeface="Wingdings" pitchFamily="2" charset="2"/>
              </a:rPr>
              <a:t>Repeat 2-5 until covergence</a:t>
            </a:r>
          </a:p>
          <a:p>
            <a:r>
              <a:rPr lang="en-NL" sz="1800" dirty="0">
                <a:sym typeface="Wingdings" pitchFamily="2" charset="2"/>
              </a:rPr>
              <a:t>Problems:</a:t>
            </a:r>
          </a:p>
          <a:p>
            <a:pPr lvl="1"/>
            <a:r>
              <a:rPr lang="en-NL" sz="1800" dirty="0">
                <a:sym typeface="Wingdings" pitchFamily="2" charset="2"/>
              </a:rPr>
              <a:t>Requires large bandwidth</a:t>
            </a:r>
          </a:p>
          <a:p>
            <a:pPr lvl="1"/>
            <a:r>
              <a:rPr lang="en-NL" sz="1800" dirty="0">
                <a:sym typeface="Wingdings" pitchFamily="2" charset="2"/>
              </a:rPr>
              <a:t>Convergence is tricky with non-IID data</a:t>
            </a:r>
          </a:p>
          <a:p>
            <a:pPr lvl="1"/>
            <a:endParaRPr lang="en-N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320E4-6DA7-E42F-8FD4-0F6AFB750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 in artificial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6D726-6D8C-502E-2D41-08B2D2ECE577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3E3AD0C8-B1D4-3605-9C64-ECE98A53A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1003" y="2053656"/>
            <a:ext cx="443469" cy="443469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34D1AED1-8D68-E1BE-2B3F-C062B454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9386" y="3326945"/>
            <a:ext cx="576064" cy="576064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6AC2EAF9-3248-502D-AC12-5C53F7F09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0786" y="3722989"/>
            <a:ext cx="576064" cy="576064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7513FCE2-CEC3-C02F-56F8-6FDFADF0F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6850" y="3722989"/>
            <a:ext cx="576064" cy="5760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BAF19-D357-D8DF-9A7E-C56FBE4F497A}"/>
                  </a:ext>
                </a:extLst>
              </p:cNvPr>
              <p:cNvSpPr txBox="1"/>
              <p:nvPr/>
            </p:nvSpPr>
            <p:spPr>
              <a:xfrm>
                <a:off x="9739063" y="3701824"/>
                <a:ext cx="73314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NL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NL" sz="1800" dirty="0" err="1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BAF19-D357-D8DF-9A7E-C56FBE4F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063" y="3701824"/>
                <a:ext cx="733143" cy="670696"/>
              </a:xfrm>
              <a:prstGeom prst="rect">
                <a:avLst/>
              </a:prstGeom>
              <a:blipFill>
                <a:blip r:embed="rId7"/>
                <a:stretch>
                  <a:fillRect l="-106897" t="-144444" r="-31034" b="-1981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raphic 23" descr="Downward trend graph outline">
            <a:extLst>
              <a:ext uri="{FF2B5EF4-FFF2-40B4-BE49-F238E27FC236}">
                <a16:creationId xmlns:a16="http://schemas.microsoft.com/office/drawing/2014/main" id="{8BAE8951-D032-0622-6AD7-DC0BB6DF7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8993" y="4379048"/>
            <a:ext cx="615361" cy="615361"/>
          </a:xfrm>
          <a:prstGeom prst="rect">
            <a:avLst/>
          </a:prstGeom>
        </p:spPr>
      </p:pic>
      <p:pic>
        <p:nvPicPr>
          <p:cNvPr id="25" name="Graphic 24" descr="Downward trend graph outline">
            <a:extLst>
              <a:ext uri="{FF2B5EF4-FFF2-40B4-BE49-F238E27FC236}">
                <a16:creationId xmlns:a16="http://schemas.microsoft.com/office/drawing/2014/main" id="{0008D276-81CC-6ADC-8DE2-12AF02001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0667" y="4844973"/>
            <a:ext cx="615361" cy="615361"/>
          </a:xfrm>
          <a:prstGeom prst="rect">
            <a:avLst/>
          </a:prstGeom>
        </p:spPr>
      </p:pic>
      <p:pic>
        <p:nvPicPr>
          <p:cNvPr id="26" name="Graphic 25" descr="Downward trend graph outline">
            <a:extLst>
              <a:ext uri="{FF2B5EF4-FFF2-40B4-BE49-F238E27FC236}">
                <a16:creationId xmlns:a16="http://schemas.microsoft.com/office/drawing/2014/main" id="{34623C35-44D4-FA69-68F0-FBA4B990C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6673" y="4844973"/>
            <a:ext cx="615361" cy="615361"/>
          </a:xfrm>
          <a:prstGeom prst="rect">
            <a:avLst/>
          </a:prstGeom>
        </p:spPr>
      </p:pic>
      <p:pic>
        <p:nvPicPr>
          <p:cNvPr id="28" name="Graphic 27" descr="Downward trend graph outline">
            <a:extLst>
              <a:ext uri="{FF2B5EF4-FFF2-40B4-BE49-F238E27FC236}">
                <a16:creationId xmlns:a16="http://schemas.microsoft.com/office/drawing/2014/main" id="{308EC105-7A50-A791-4B21-C74DE576E0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7933" y="3726036"/>
            <a:ext cx="583271" cy="583271"/>
          </a:xfrm>
          <a:prstGeom prst="rect">
            <a:avLst/>
          </a:prstGeom>
        </p:spPr>
      </p:pic>
      <p:pic>
        <p:nvPicPr>
          <p:cNvPr id="30" name="Graphic 29" descr="Line arrow: Anti-clockwise curve outline">
            <a:extLst>
              <a:ext uri="{FF2B5EF4-FFF2-40B4-BE49-F238E27FC236}">
                <a16:creationId xmlns:a16="http://schemas.microsoft.com/office/drawing/2014/main" id="{5BB36E38-0608-9C05-AF28-BE5552C475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705615">
            <a:off x="7669251" y="2642285"/>
            <a:ext cx="624137" cy="624137"/>
          </a:xfrm>
          <a:prstGeom prst="rect">
            <a:avLst/>
          </a:prstGeom>
        </p:spPr>
      </p:pic>
      <p:pic>
        <p:nvPicPr>
          <p:cNvPr id="31" name="Graphic 30" descr="Line arrow: Anti-clockwise curve outline">
            <a:extLst>
              <a:ext uri="{FF2B5EF4-FFF2-40B4-BE49-F238E27FC236}">
                <a16:creationId xmlns:a16="http://schemas.microsoft.com/office/drawing/2014/main" id="{66D7264A-03BD-2344-F7BF-4CA9963597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793099">
            <a:off x="7514211" y="4346816"/>
            <a:ext cx="624137" cy="624137"/>
          </a:xfrm>
          <a:prstGeom prst="rect">
            <a:avLst/>
          </a:prstGeom>
        </p:spPr>
      </p:pic>
      <p:pic>
        <p:nvPicPr>
          <p:cNvPr id="32" name="Graphic 31" descr="Line arrow: Anti-clockwise curve outline">
            <a:extLst>
              <a:ext uri="{FF2B5EF4-FFF2-40B4-BE49-F238E27FC236}">
                <a16:creationId xmlns:a16="http://schemas.microsoft.com/office/drawing/2014/main" id="{F7AA7D60-D135-C42C-330B-0324501F2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830043">
            <a:off x="9520531" y="4387543"/>
            <a:ext cx="624137" cy="624137"/>
          </a:xfrm>
          <a:prstGeom prst="rect">
            <a:avLst/>
          </a:prstGeom>
        </p:spPr>
      </p:pic>
      <p:pic>
        <p:nvPicPr>
          <p:cNvPr id="33" name="Graphic 32" descr="Line arrow: Anti-clockwise curve outline">
            <a:extLst>
              <a:ext uri="{FF2B5EF4-FFF2-40B4-BE49-F238E27FC236}">
                <a16:creationId xmlns:a16="http://schemas.microsoft.com/office/drawing/2014/main" id="{8B67DA84-E294-F555-4CEF-3980D53E2F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18634">
            <a:off x="9386489" y="2759049"/>
            <a:ext cx="624137" cy="624137"/>
          </a:xfrm>
          <a:prstGeom prst="rect">
            <a:avLst/>
          </a:prstGeom>
        </p:spPr>
      </p:pic>
      <p:pic>
        <p:nvPicPr>
          <p:cNvPr id="36" name="Graphic 35" descr="Badge 5 with solid fill">
            <a:extLst>
              <a:ext uri="{FF2B5EF4-FFF2-40B4-BE49-F238E27FC236}">
                <a16:creationId xmlns:a16="http://schemas.microsoft.com/office/drawing/2014/main" id="{44B98DD6-A5D8-5EBA-BA71-16D04BC571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45822" y="2276872"/>
            <a:ext cx="233659" cy="233659"/>
          </a:xfrm>
          <a:prstGeom prst="rect">
            <a:avLst/>
          </a:prstGeom>
        </p:spPr>
      </p:pic>
      <p:pic>
        <p:nvPicPr>
          <p:cNvPr id="38" name="Graphic 37" descr="Badge 4 with solid fill">
            <a:extLst>
              <a:ext uri="{FF2B5EF4-FFF2-40B4-BE49-F238E27FC236}">
                <a16:creationId xmlns:a16="http://schemas.microsoft.com/office/drawing/2014/main" id="{009391E6-AE43-DF21-E1BF-F9214F8196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95962" y="3738285"/>
            <a:ext cx="233659" cy="233659"/>
          </a:xfrm>
          <a:prstGeom prst="rect">
            <a:avLst/>
          </a:prstGeom>
        </p:spPr>
      </p:pic>
      <p:pic>
        <p:nvPicPr>
          <p:cNvPr id="40" name="Graphic 39" descr="Badge 3 with solid fill">
            <a:extLst>
              <a:ext uri="{FF2B5EF4-FFF2-40B4-BE49-F238E27FC236}">
                <a16:creationId xmlns:a16="http://schemas.microsoft.com/office/drawing/2014/main" id="{7B14841B-405F-9DE8-4777-4D40FB4B64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28993" y="4541021"/>
            <a:ext cx="233659" cy="233659"/>
          </a:xfrm>
          <a:prstGeom prst="rect">
            <a:avLst/>
          </a:prstGeom>
        </p:spPr>
      </p:pic>
      <p:pic>
        <p:nvPicPr>
          <p:cNvPr id="42" name="Graphic 41" descr="Badge with solid fill">
            <a:extLst>
              <a:ext uri="{FF2B5EF4-FFF2-40B4-BE49-F238E27FC236}">
                <a16:creationId xmlns:a16="http://schemas.microsoft.com/office/drawing/2014/main" id="{5E82E792-595A-D813-CD68-9010471145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85910" y="3488425"/>
            <a:ext cx="233659" cy="233659"/>
          </a:xfrm>
          <a:prstGeom prst="rect">
            <a:avLst/>
          </a:prstGeom>
        </p:spPr>
      </p:pic>
      <p:pic>
        <p:nvPicPr>
          <p:cNvPr id="44" name="Graphic 43" descr="Badge 1 with solid fill">
            <a:extLst>
              <a:ext uri="{FF2B5EF4-FFF2-40B4-BE49-F238E27FC236}">
                <a16:creationId xmlns:a16="http://schemas.microsoft.com/office/drawing/2014/main" id="{4794E281-D4F0-AA36-D795-1726122837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80962" y="1867422"/>
            <a:ext cx="233659" cy="233659"/>
          </a:xfrm>
          <a:prstGeom prst="rect">
            <a:avLst/>
          </a:prstGeom>
        </p:spPr>
      </p:pic>
      <p:pic>
        <p:nvPicPr>
          <p:cNvPr id="46" name="Graphic 45" descr="Binary with solid fill">
            <a:extLst>
              <a:ext uri="{FF2B5EF4-FFF2-40B4-BE49-F238E27FC236}">
                <a16:creationId xmlns:a16="http://schemas.microsoft.com/office/drawing/2014/main" id="{CF8772D2-3278-4152-BD07-A0342C00C0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28993" y="2583982"/>
            <a:ext cx="512648" cy="512648"/>
          </a:xfrm>
          <a:prstGeom prst="rect">
            <a:avLst/>
          </a:prstGeom>
        </p:spPr>
      </p:pic>
      <p:pic>
        <p:nvPicPr>
          <p:cNvPr id="47" name="Graphic 46" descr="Binary with solid fill">
            <a:extLst>
              <a:ext uri="{FF2B5EF4-FFF2-40B4-BE49-F238E27FC236}">
                <a16:creationId xmlns:a16="http://schemas.microsoft.com/office/drawing/2014/main" id="{AD334125-8114-DA19-00B9-3ABDFF46D4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64643" y="2583982"/>
            <a:ext cx="512648" cy="512648"/>
          </a:xfrm>
          <a:prstGeom prst="rect">
            <a:avLst/>
          </a:prstGeom>
        </p:spPr>
      </p:pic>
      <p:pic>
        <p:nvPicPr>
          <p:cNvPr id="51" name="Graphic 50" descr="Arrow Right outline">
            <a:extLst>
              <a:ext uri="{FF2B5EF4-FFF2-40B4-BE49-F238E27FC236}">
                <a16:creationId xmlns:a16="http://schemas.microsoft.com/office/drawing/2014/main" id="{C47C994A-F1BC-0BCE-D8A2-5DAF991F78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7062541" y="2590012"/>
            <a:ext cx="700391" cy="700391"/>
          </a:xfrm>
          <a:prstGeom prst="rect">
            <a:avLst/>
          </a:prstGeom>
        </p:spPr>
      </p:pic>
      <p:pic>
        <p:nvPicPr>
          <p:cNvPr id="53" name="Graphic 52" descr="Sparkler outline">
            <a:extLst>
              <a:ext uri="{FF2B5EF4-FFF2-40B4-BE49-F238E27FC236}">
                <a16:creationId xmlns:a16="http://schemas.microsoft.com/office/drawing/2014/main" id="{C29B2B59-0B8A-3BDD-E66D-B9E493D52F8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7527374" y="1918284"/>
            <a:ext cx="233659" cy="233659"/>
          </a:xfrm>
          <a:prstGeom prst="rect">
            <a:avLst/>
          </a:prstGeom>
        </p:spPr>
      </p:pic>
      <p:pic>
        <p:nvPicPr>
          <p:cNvPr id="54" name="Graphic 53" descr="Database with solid fill">
            <a:extLst>
              <a:ext uri="{FF2B5EF4-FFF2-40B4-BE49-F238E27FC236}">
                <a16:creationId xmlns:a16="http://schemas.microsoft.com/office/drawing/2014/main" id="{C3416A78-A1BF-59C5-0D71-D32260E1C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9232" y="2239798"/>
            <a:ext cx="322135" cy="322135"/>
          </a:xfrm>
          <a:prstGeom prst="rect">
            <a:avLst/>
          </a:prstGeom>
        </p:spPr>
      </p:pic>
      <p:pic>
        <p:nvPicPr>
          <p:cNvPr id="55" name="Graphic 54" descr="Database with solid fill">
            <a:extLst>
              <a:ext uri="{FF2B5EF4-FFF2-40B4-BE49-F238E27FC236}">
                <a16:creationId xmlns:a16="http://schemas.microsoft.com/office/drawing/2014/main" id="{F5631A7B-2945-A4E8-36C8-DA6655A7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0580" y="3552863"/>
            <a:ext cx="322135" cy="3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2145-9591-CA3A-2482-CD44F9766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725779-B634-2FEB-4D58-EB6DCC4C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99" y="1700808"/>
            <a:ext cx="10083561" cy="3960440"/>
          </a:xfrm>
        </p:spPr>
        <p:txBody>
          <a:bodyPr/>
          <a:lstStyle/>
          <a:p>
            <a:r>
              <a:rPr lang="en-NL" sz="1800" dirty="0">
                <a:sym typeface="Wingdings" pitchFamily="2" charset="2"/>
              </a:rPr>
              <a:t>Our approach:</a:t>
            </a:r>
          </a:p>
          <a:p>
            <a:pPr lvl="1"/>
            <a:r>
              <a:rPr lang="en-NL" sz="1800" dirty="0">
                <a:sym typeface="Wingdings" pitchFamily="2" charset="2"/>
              </a:rPr>
              <a:t>Train models in complete isolation</a:t>
            </a:r>
          </a:p>
          <a:p>
            <a:pPr lvl="1"/>
            <a:r>
              <a:rPr lang="en-NL" sz="1800" dirty="0">
                <a:sym typeface="Wingdings" pitchFamily="2" charset="2"/>
              </a:rPr>
              <a:t>Centralized or distributed aggregation</a:t>
            </a:r>
          </a:p>
          <a:p>
            <a:r>
              <a:rPr lang="en-NL" sz="1800" dirty="0">
                <a:sym typeface="Wingdings" pitchFamily="2" charset="2"/>
              </a:rPr>
              <a:t>Aggregation can be done in one of several ways:</a:t>
            </a:r>
          </a:p>
          <a:p>
            <a:pPr lvl="1"/>
            <a:r>
              <a:rPr lang="en-NL" sz="1800" b="1" dirty="0">
                <a:sym typeface="Wingdings" pitchFamily="2" charset="2"/>
              </a:rPr>
              <a:t>Transfer: </a:t>
            </a:r>
            <a:r>
              <a:rPr lang="en-NL" sz="1800" dirty="0">
                <a:sym typeface="Wingdings" pitchFamily="2" charset="2"/>
              </a:rPr>
              <a:t>take a trained model and modify it so it can be used on a new dataset</a:t>
            </a:r>
          </a:p>
          <a:p>
            <a:pPr lvl="1"/>
            <a:r>
              <a:rPr lang="en-NL" sz="1800" b="1" dirty="0">
                <a:sym typeface="Wingdings" pitchFamily="2" charset="2"/>
              </a:rPr>
              <a:t>Extend: </a:t>
            </a:r>
            <a:r>
              <a:rPr lang="en-NL" sz="1800" dirty="0">
                <a:sym typeface="Wingdings" pitchFamily="2" charset="2"/>
              </a:rPr>
              <a:t>take a trained model and modify it so it can be used on a new AND the original dataset</a:t>
            </a:r>
          </a:p>
          <a:p>
            <a:pPr lvl="1"/>
            <a:r>
              <a:rPr lang="en-NL" sz="1800" b="1" dirty="0">
                <a:sym typeface="Wingdings" pitchFamily="2" charset="2"/>
              </a:rPr>
              <a:t>Merge: </a:t>
            </a:r>
            <a:r>
              <a:rPr lang="en-NL" sz="1800" dirty="0">
                <a:sym typeface="Wingdings" pitchFamily="2" charset="2"/>
              </a:rPr>
              <a:t>take multiple trained models and combine them into 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AAD1D-1362-54F4-FAD2-AD536A5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Federated learning: the bayesian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2559A-2FB4-AFEC-AC5A-9603392C040B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340871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4BC5D-E9DD-DB2D-E371-41A4C75C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3F31AA-D007-B554-ABF5-5B98FCE8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Taxonomy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96E5E-8085-8318-C438-51FB08150FC4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What is federated learning</a:t>
            </a:r>
          </a:p>
        </p:txBody>
      </p:sp>
      <p:pic>
        <p:nvPicPr>
          <p:cNvPr id="5" name="Graphic 4" descr="Scatterplot with solid fill">
            <a:extLst>
              <a:ext uri="{FF2B5EF4-FFF2-40B4-BE49-F238E27FC236}">
                <a16:creationId xmlns:a16="http://schemas.microsoft.com/office/drawing/2014/main" id="{EBC2E76F-75F1-B8A1-A7B6-AC8B0889E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472" y="2063955"/>
            <a:ext cx="914400" cy="914400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7D88EC8C-C994-689E-FACA-9ECFB9B62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784" y="3692779"/>
            <a:ext cx="603056" cy="603056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E5075206-E5EF-DA71-9B0D-92315DF763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9320" y="3571955"/>
            <a:ext cx="809712" cy="809712"/>
          </a:xfrm>
          <a:prstGeom prst="rect">
            <a:avLst/>
          </a:prstGeom>
        </p:spPr>
      </p:pic>
      <p:pic>
        <p:nvPicPr>
          <p:cNvPr id="9" name="Graphic 8" descr="Arrow Right outline">
            <a:extLst>
              <a:ext uri="{FF2B5EF4-FFF2-40B4-BE49-F238E27FC236}">
                <a16:creationId xmlns:a16="http://schemas.microsoft.com/office/drawing/2014/main" id="{70FD8D6B-4AA5-DCCF-7B64-512291943E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037220" y="2903636"/>
            <a:ext cx="748904" cy="748904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530FFB28-6430-CD87-3EDF-A4A28683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997388" y="4356516"/>
            <a:ext cx="828568" cy="828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532C-61D3-5912-1740-EC7E10A023FC}"/>
              </a:ext>
            </a:extLst>
          </p:cNvPr>
          <p:cNvSpPr txBox="1"/>
          <p:nvPr/>
        </p:nvSpPr>
        <p:spPr>
          <a:xfrm>
            <a:off x="1866924" y="1776615"/>
            <a:ext cx="108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1600" b="1" dirty="0">
                <a:sym typeface="Wingdings" pitchFamily="2" charset="2"/>
              </a:rPr>
              <a:t>Transfer</a:t>
            </a:r>
            <a:endParaRPr lang="en-NL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273E-27F0-E025-F3B8-B1C96EF97CD0}"/>
              </a:ext>
            </a:extLst>
          </p:cNvPr>
          <p:cNvSpPr/>
          <p:nvPr/>
        </p:nvSpPr>
        <p:spPr>
          <a:xfrm>
            <a:off x="2780339" y="2769654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AE8BB-EE0D-8B66-D479-DB3DCBB2C528}"/>
              </a:ext>
            </a:extLst>
          </p:cNvPr>
          <p:cNvSpPr/>
          <p:nvPr/>
        </p:nvSpPr>
        <p:spPr>
          <a:xfrm>
            <a:off x="2852347" y="2769654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E7191-985B-09E8-2B36-1323D29BDDAC}"/>
              </a:ext>
            </a:extLst>
          </p:cNvPr>
          <p:cNvSpPr/>
          <p:nvPr/>
        </p:nvSpPr>
        <p:spPr>
          <a:xfrm>
            <a:off x="2753948" y="5820705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Graphic 26" descr="Scatterplot with solid fill">
            <a:extLst>
              <a:ext uri="{FF2B5EF4-FFF2-40B4-BE49-F238E27FC236}">
                <a16:creationId xmlns:a16="http://schemas.microsoft.com/office/drawing/2014/main" id="{8D140976-221B-1843-71E6-869581F7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6036" y="2064930"/>
            <a:ext cx="914400" cy="914400"/>
          </a:xfrm>
          <a:prstGeom prst="rect">
            <a:avLst/>
          </a:prstGeom>
        </p:spPr>
      </p:pic>
      <p:pic>
        <p:nvPicPr>
          <p:cNvPr id="29" name="Graphic 28" descr="Computer with solid fill">
            <a:extLst>
              <a:ext uri="{FF2B5EF4-FFF2-40B4-BE49-F238E27FC236}">
                <a16:creationId xmlns:a16="http://schemas.microsoft.com/office/drawing/2014/main" id="{BD9CC299-16A4-A35C-FDE0-8650368AE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0961" y="3552913"/>
            <a:ext cx="809712" cy="809712"/>
          </a:xfrm>
          <a:prstGeom prst="rect">
            <a:avLst/>
          </a:prstGeom>
        </p:spPr>
      </p:pic>
      <p:pic>
        <p:nvPicPr>
          <p:cNvPr id="31" name="Graphic 30" descr="Arrow Right outline">
            <a:extLst>
              <a:ext uri="{FF2B5EF4-FFF2-40B4-BE49-F238E27FC236}">
                <a16:creationId xmlns:a16="http://schemas.microsoft.com/office/drawing/2014/main" id="{63674218-BB06-7FF3-752B-FF8B7582B9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704720">
            <a:off x="8710745" y="2854820"/>
            <a:ext cx="748904" cy="748904"/>
          </a:xfrm>
          <a:prstGeom prst="rect">
            <a:avLst/>
          </a:prstGeom>
        </p:spPr>
      </p:pic>
      <p:pic>
        <p:nvPicPr>
          <p:cNvPr id="32" name="Graphic 31" descr="Arrow Right outline">
            <a:extLst>
              <a:ext uri="{FF2B5EF4-FFF2-40B4-BE49-F238E27FC236}">
                <a16:creationId xmlns:a16="http://schemas.microsoft.com/office/drawing/2014/main" id="{604F065A-3278-6A40-143F-FC62E00644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8991592" y="4356516"/>
            <a:ext cx="828568" cy="82856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B2BE1E2-EB4C-ECEF-BF58-ABB20E47D8C4}"/>
              </a:ext>
            </a:extLst>
          </p:cNvPr>
          <p:cNvSpPr/>
          <p:nvPr/>
        </p:nvSpPr>
        <p:spPr>
          <a:xfrm>
            <a:off x="10381516" y="2770629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38A314-91ED-3648-6724-81B48884A093}"/>
              </a:ext>
            </a:extLst>
          </p:cNvPr>
          <p:cNvSpPr txBox="1"/>
          <p:nvPr/>
        </p:nvSpPr>
        <p:spPr>
          <a:xfrm>
            <a:off x="8860734" y="1757365"/>
            <a:ext cx="108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1600" b="1" dirty="0">
                <a:sym typeface="Wingdings" pitchFamily="2" charset="2"/>
              </a:rPr>
              <a:t>Merge</a:t>
            </a:r>
          </a:p>
        </p:txBody>
      </p:sp>
      <p:pic>
        <p:nvPicPr>
          <p:cNvPr id="39" name="Graphic 38" descr="Scatterplot with solid fill">
            <a:extLst>
              <a:ext uri="{FF2B5EF4-FFF2-40B4-BE49-F238E27FC236}">
                <a16:creationId xmlns:a16="http://schemas.microsoft.com/office/drawing/2014/main" id="{CDC3347B-B511-A3B3-61B1-3125698B6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1825" y="2063955"/>
            <a:ext cx="914400" cy="914400"/>
          </a:xfrm>
          <a:prstGeom prst="rect">
            <a:avLst/>
          </a:prstGeom>
        </p:spPr>
      </p:pic>
      <p:pic>
        <p:nvPicPr>
          <p:cNvPr id="40" name="Graphic 39" descr="Scatterplot with solid fill">
            <a:extLst>
              <a:ext uri="{FF2B5EF4-FFF2-40B4-BE49-F238E27FC236}">
                <a16:creationId xmlns:a16="http://schemas.microsoft.com/office/drawing/2014/main" id="{5C77844B-4481-4E40-022A-F28496975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947" y="5114594"/>
            <a:ext cx="914400" cy="914400"/>
          </a:xfrm>
          <a:prstGeom prst="rect">
            <a:avLst/>
          </a:prstGeom>
        </p:spPr>
      </p:pic>
      <p:pic>
        <p:nvPicPr>
          <p:cNvPr id="50" name="Graphic 49" descr="Scatterplot with solid fill">
            <a:extLst>
              <a:ext uri="{FF2B5EF4-FFF2-40B4-BE49-F238E27FC236}">
                <a16:creationId xmlns:a16="http://schemas.microsoft.com/office/drawing/2014/main" id="{B13461A1-92D6-B6EF-AA15-72DB57AD6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0444" y="2063955"/>
            <a:ext cx="914400" cy="914400"/>
          </a:xfrm>
          <a:prstGeom prst="rect">
            <a:avLst/>
          </a:prstGeom>
        </p:spPr>
      </p:pic>
      <p:pic>
        <p:nvPicPr>
          <p:cNvPr id="51" name="Graphic 50" descr="Database with solid fill">
            <a:extLst>
              <a:ext uri="{FF2B5EF4-FFF2-40B4-BE49-F238E27FC236}">
                <a16:creationId xmlns:a16="http://schemas.microsoft.com/office/drawing/2014/main" id="{3CC5D3C7-35A5-0C3E-E664-61B1E9284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756" y="3692779"/>
            <a:ext cx="603056" cy="603056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7F187BFA-1693-E8F6-4E18-012C452B05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5292" y="3571955"/>
            <a:ext cx="809712" cy="809712"/>
          </a:xfrm>
          <a:prstGeom prst="rect">
            <a:avLst/>
          </a:prstGeom>
        </p:spPr>
      </p:pic>
      <p:pic>
        <p:nvPicPr>
          <p:cNvPr id="53" name="Graphic 52" descr="Arrow Right outline">
            <a:extLst>
              <a:ext uri="{FF2B5EF4-FFF2-40B4-BE49-F238E27FC236}">
                <a16:creationId xmlns:a16="http://schemas.microsoft.com/office/drawing/2014/main" id="{E2DBF362-76DE-E2CF-8185-2B13BEEE9A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643192" y="2903636"/>
            <a:ext cx="748904" cy="748904"/>
          </a:xfrm>
          <a:prstGeom prst="rect">
            <a:avLst/>
          </a:prstGeom>
        </p:spPr>
      </p:pic>
      <p:pic>
        <p:nvPicPr>
          <p:cNvPr id="54" name="Graphic 53" descr="Arrow Right outline">
            <a:extLst>
              <a:ext uri="{FF2B5EF4-FFF2-40B4-BE49-F238E27FC236}">
                <a16:creationId xmlns:a16="http://schemas.microsoft.com/office/drawing/2014/main" id="{1F0C1872-CDBB-32DA-A7A2-9381241668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603360" y="4356516"/>
            <a:ext cx="828568" cy="8285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EEBEBDE-4634-EFCB-8584-457ABDE86C8D}"/>
              </a:ext>
            </a:extLst>
          </p:cNvPr>
          <p:cNvSpPr txBox="1"/>
          <p:nvPr/>
        </p:nvSpPr>
        <p:spPr>
          <a:xfrm>
            <a:off x="5472896" y="1776615"/>
            <a:ext cx="108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1600" b="1" dirty="0">
                <a:sym typeface="Wingdings" pitchFamily="2" charset="2"/>
              </a:rPr>
              <a:t>Extend</a:t>
            </a:r>
            <a:endParaRPr lang="en-NL" sz="1600" dirty="0"/>
          </a:p>
        </p:txBody>
      </p:sp>
      <p:pic>
        <p:nvPicPr>
          <p:cNvPr id="59" name="Graphic 58" descr="Scatterplot with solid fill">
            <a:extLst>
              <a:ext uri="{FF2B5EF4-FFF2-40B4-BE49-F238E27FC236}">
                <a16:creationId xmlns:a16="http://schemas.microsoft.com/office/drawing/2014/main" id="{0D33B8B5-78B3-36EF-1A10-B5CC51DA5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3919" y="5105386"/>
            <a:ext cx="914400" cy="914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C8F3F2D-FBB4-21DE-EA1B-4BAD29BE75AD}"/>
              </a:ext>
            </a:extLst>
          </p:cNvPr>
          <p:cNvSpPr/>
          <p:nvPr/>
        </p:nvSpPr>
        <p:spPr>
          <a:xfrm>
            <a:off x="6386311" y="2770317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F85CE2-128D-E406-D8AC-5E3A63ABC776}"/>
              </a:ext>
            </a:extLst>
          </p:cNvPr>
          <p:cNvSpPr/>
          <p:nvPr/>
        </p:nvSpPr>
        <p:spPr>
          <a:xfrm>
            <a:off x="6458319" y="2770317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0BA014-F4E0-EDF2-71E7-83740C051B71}"/>
              </a:ext>
            </a:extLst>
          </p:cNvPr>
          <p:cNvSpPr/>
          <p:nvPr/>
        </p:nvSpPr>
        <p:spPr>
          <a:xfrm>
            <a:off x="6386311" y="5817052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D76554F-00B0-F6FC-1E76-26EEA9F96D3C}"/>
              </a:ext>
            </a:extLst>
          </p:cNvPr>
          <p:cNvSpPr/>
          <p:nvPr/>
        </p:nvSpPr>
        <p:spPr>
          <a:xfrm>
            <a:off x="6458319" y="5817052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1B826C-B1A6-FAD6-F726-1D8853C393C2}"/>
              </a:ext>
            </a:extLst>
          </p:cNvPr>
          <p:cNvSpPr/>
          <p:nvPr/>
        </p:nvSpPr>
        <p:spPr>
          <a:xfrm>
            <a:off x="6530327" y="5817052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7" name="Graphic 66" descr="Arrow Right outline">
            <a:extLst>
              <a:ext uri="{FF2B5EF4-FFF2-40B4-BE49-F238E27FC236}">
                <a16:creationId xmlns:a16="http://schemas.microsoft.com/office/drawing/2014/main" id="{47613754-A31D-29D6-B741-29FED9264A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195287">
            <a:off x="9403097" y="2850597"/>
            <a:ext cx="748904" cy="748904"/>
          </a:xfrm>
          <a:prstGeom prst="rect">
            <a:avLst/>
          </a:prstGeom>
        </p:spPr>
      </p:pic>
      <p:pic>
        <p:nvPicPr>
          <p:cNvPr id="69" name="Graphic 68" descr="Scatterplot with solid fill">
            <a:extLst>
              <a:ext uri="{FF2B5EF4-FFF2-40B4-BE49-F238E27FC236}">
                <a16:creationId xmlns:a16="http://schemas.microsoft.com/office/drawing/2014/main" id="{37EEF24B-733C-FC7D-0C3E-6D8972CF5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5760" y="5105386"/>
            <a:ext cx="914400" cy="9144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33D0A59-A769-E870-7968-9FCA53297EDD}"/>
              </a:ext>
            </a:extLst>
          </p:cNvPr>
          <p:cNvSpPr/>
          <p:nvPr/>
        </p:nvSpPr>
        <p:spPr>
          <a:xfrm>
            <a:off x="9177697" y="2769654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906DE9B-0035-28C2-AAA1-DC3AD6F42B71}"/>
              </a:ext>
            </a:extLst>
          </p:cNvPr>
          <p:cNvSpPr/>
          <p:nvPr/>
        </p:nvSpPr>
        <p:spPr>
          <a:xfrm>
            <a:off x="9249705" y="2769654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4500521-92AB-7BF9-FEF6-25D1C87807BF}"/>
              </a:ext>
            </a:extLst>
          </p:cNvPr>
          <p:cNvSpPr/>
          <p:nvPr/>
        </p:nvSpPr>
        <p:spPr>
          <a:xfrm>
            <a:off x="9748636" y="5813877"/>
            <a:ext cx="72008" cy="720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750F7C5-E4EC-107D-D088-91EB330D7086}"/>
              </a:ext>
            </a:extLst>
          </p:cNvPr>
          <p:cNvSpPr/>
          <p:nvPr/>
        </p:nvSpPr>
        <p:spPr>
          <a:xfrm>
            <a:off x="9820644" y="5813877"/>
            <a:ext cx="72008" cy="72008"/>
          </a:xfrm>
          <a:prstGeom prst="rect">
            <a:avLst/>
          </a:prstGeom>
          <a:solidFill>
            <a:srgbClr val="4AA94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DD4EC09-5F02-274A-5204-688E4039CF82}"/>
              </a:ext>
            </a:extLst>
          </p:cNvPr>
          <p:cNvSpPr/>
          <p:nvPr/>
        </p:nvSpPr>
        <p:spPr>
          <a:xfrm>
            <a:off x="9892652" y="5813877"/>
            <a:ext cx="72008" cy="72008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233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246E612-2CDD-4298-B11B-D5107CD4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8BC145-38A7-4560-A858-DA7932E888F6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C8FA53-4B3D-3EB2-5252-67A8AEC6A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MSc. </a:t>
            </a:r>
            <a:r>
              <a:rPr lang="en-GB" dirty="0"/>
              <a:t>I</a:t>
            </a:r>
            <a:r>
              <a:rPr lang="en-NL" dirty="0"/>
              <a:t>n AI at Radboud University (2022)</a:t>
            </a:r>
          </a:p>
          <a:p>
            <a:r>
              <a:rPr lang="en-NL" dirty="0"/>
              <a:t>Master thesis at the Donders under supervision of prof. Andre Marquand: </a:t>
            </a:r>
            <a:r>
              <a:rPr lang="en-NL" i="1" dirty="0"/>
              <a:t>Non-Gaussian Normative Modelling with Hierarchical Bayesian Regression</a:t>
            </a:r>
          </a:p>
          <a:p>
            <a:r>
              <a:rPr lang="en-NL" dirty="0"/>
              <a:t>Member of the Datadriven Innovation team at the Radboud UMC, which brings together experts on data and AI from different backgrounds</a:t>
            </a:r>
          </a:p>
          <a:p>
            <a:r>
              <a:rPr lang="en-NL" dirty="0"/>
              <a:t>Working on the PCNtoolkit since 2021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9" name="Graphic 8" descr="Graduation cap outline">
            <a:extLst>
              <a:ext uri="{FF2B5EF4-FFF2-40B4-BE49-F238E27FC236}">
                <a16:creationId xmlns:a16="http://schemas.microsoft.com/office/drawing/2014/main" id="{8DC91DF0-7FF9-A356-CE96-BF6822AF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0176" y="3703378"/>
            <a:ext cx="2282552" cy="22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06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75506-0000-6ACF-5720-D5C009E3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7E09BFD-7845-F7F3-6102-10C254FB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of this workshop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7C6770B-4520-BB40-07FC-524982287E24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28A62F-D240-B3EF-DE01-F8CC6AA93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2000" dirty="0"/>
              <a:t>Understanding the need for federated learning (FL)</a:t>
            </a:r>
          </a:p>
          <a:p>
            <a:r>
              <a:rPr lang="en-NL" sz="2000" dirty="0"/>
              <a:t>Learn the core concepts and taxonomy</a:t>
            </a:r>
          </a:p>
          <a:p>
            <a:r>
              <a:rPr lang="en-NL" sz="2000" dirty="0"/>
              <a:t>Explore the challenges and solutions</a:t>
            </a:r>
          </a:p>
          <a:p>
            <a:r>
              <a:rPr lang="en-NL" sz="2000" dirty="0"/>
              <a:t>Get hands-on experience with the PCNtoolkit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7524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CC421-5A68-4CE6-F512-49C584163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000" y="1160748"/>
            <a:ext cx="10440000" cy="4536504"/>
          </a:xfrm>
        </p:spPr>
        <p:txBody>
          <a:bodyPr anchor="ctr"/>
          <a:lstStyle/>
          <a:p>
            <a:r>
              <a:rPr lang="en-NL" dirty="0"/>
              <a:t>Understanding the need for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272291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D559CB-1E47-981F-93FE-AB50E0C94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027" y="1773930"/>
            <a:ext cx="7550253" cy="4212000"/>
          </a:xfrm>
        </p:spPr>
        <p:txBody>
          <a:bodyPr/>
          <a:lstStyle/>
          <a:p>
            <a:r>
              <a:rPr lang="en-NL" sz="1400" dirty="0"/>
              <a:t>1996 – HIPAA (US)</a:t>
            </a:r>
          </a:p>
          <a:p>
            <a:pPr lvl="1"/>
            <a:r>
              <a:rPr lang="en-NL" sz="1400" dirty="0"/>
              <a:t>Regulates the use of protected health information (PHI)</a:t>
            </a:r>
          </a:p>
          <a:p>
            <a:pPr lvl="1"/>
            <a:r>
              <a:rPr lang="en-NL" sz="1400" dirty="0"/>
              <a:t>Medical ML research can never expose or transfer PHI</a:t>
            </a:r>
          </a:p>
          <a:p>
            <a:r>
              <a:rPr lang="en-NL" sz="1400" dirty="0"/>
              <a:t>2016 – GDPR (EU)</a:t>
            </a:r>
          </a:p>
          <a:p>
            <a:pPr lvl="1"/>
            <a:r>
              <a:rPr lang="en-NL" sz="1400" dirty="0"/>
              <a:t>Restricts processing, storage, and sharing of personal data</a:t>
            </a:r>
          </a:p>
          <a:p>
            <a:pPr lvl="1"/>
            <a:r>
              <a:rPr lang="en-NL" sz="1400" dirty="0"/>
              <a:t>Centralized ML often violates GDPR</a:t>
            </a:r>
          </a:p>
          <a:p>
            <a:r>
              <a:rPr lang="en-NL" sz="1400" dirty="0"/>
              <a:t>2018 – CCPA (California US)</a:t>
            </a:r>
          </a:p>
          <a:p>
            <a:pPr lvl="1"/>
            <a:r>
              <a:rPr lang="en-NL" sz="1400" dirty="0"/>
              <a:t>Not US-wide, but regulates 40 million Americans and 500.000 businesses</a:t>
            </a:r>
          </a:p>
          <a:p>
            <a:pPr lvl="1"/>
            <a:r>
              <a:rPr lang="en-NL" sz="1400" dirty="0"/>
              <a:t>Inspired regulatory action in other states; Nevada, Maine, Conneticut, Washington, New York</a:t>
            </a:r>
          </a:p>
          <a:p>
            <a:r>
              <a:rPr lang="en-NL" sz="1400" dirty="0"/>
              <a:t>2025 – Executive Orders</a:t>
            </a:r>
          </a:p>
          <a:p>
            <a:pPr lvl="1"/>
            <a:r>
              <a:rPr lang="en-NL" sz="1400" dirty="0"/>
              <a:t>Large-scale data removal from public institutions (CDC, NIH)</a:t>
            </a:r>
          </a:p>
          <a:p>
            <a:pPr lvl="1"/>
            <a:r>
              <a:rPr lang="en-NL" sz="1400" dirty="0"/>
              <a:t>ABCD dataset access tightened – largest long-term US study of brain development</a:t>
            </a:r>
          </a:p>
          <a:p>
            <a:pPr marL="324000" lvl="1" indent="0">
              <a:buNone/>
            </a:pPr>
            <a:endParaRPr lang="en-NL" sz="1200" dirty="0"/>
          </a:p>
          <a:p>
            <a:pPr marL="0" indent="0">
              <a:buNone/>
            </a:pPr>
            <a:r>
              <a:rPr lang="en-NL" dirty="0"/>
              <a:t>Clear trend </a:t>
            </a:r>
            <a:r>
              <a:rPr lang="en-NL" dirty="0">
                <a:sym typeface="Wingdings" pitchFamily="2" charset="2"/>
              </a:rPr>
              <a:t> Data can not move, so models will have to: need for FL</a:t>
            </a:r>
            <a:endParaRPr lang="en-NL" dirty="0"/>
          </a:p>
          <a:p>
            <a:pPr lvl="1"/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89B16-8022-B44A-EB14-EDD36C45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privacy &amp; regulatory landscape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37CED-0EE0-5E2C-8A14-2B0E7EA34BB0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18B3F9-B0A7-B499-7F40-996E361F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916832"/>
            <a:ext cx="2141984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2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8A65-D4E0-6CEB-D105-917F00FF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9FC78C-CCB4-3763-8BA8-E60EFB40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Re-identification of datasets is a risk</a:t>
            </a:r>
          </a:p>
          <a:p>
            <a:r>
              <a:rPr lang="en-NL" dirty="0"/>
              <a:t>Ethics boards are reluctant to approve data sharing</a:t>
            </a:r>
          </a:p>
          <a:p>
            <a:r>
              <a:rPr lang="en-NL" dirty="0"/>
              <a:t>Differences in privacy laws create legal deadlocks</a:t>
            </a:r>
          </a:p>
          <a:p>
            <a:r>
              <a:rPr lang="en-NL" dirty="0"/>
              <a:t>Sharing may violate consent boundaries, or consent may expire</a:t>
            </a:r>
          </a:p>
          <a:p>
            <a:r>
              <a:rPr lang="en-NL" dirty="0"/>
              <a:t>Bureaucracy slows things down</a:t>
            </a:r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943CD0-4596-24CF-F579-58E82B36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Institutional Barriers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66787-D414-1AF9-1CBD-8DE71717AE1A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6DCEBFF3-FB7B-5BFA-C7F5-0571A8639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140968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2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F2F42-ED5B-61D2-844A-BC5D31F4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6790A8-82AC-D715-D703-CA39F988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1400" dirty="0"/>
              <a:t>Adolescent Brain Cognitive Development study</a:t>
            </a:r>
          </a:p>
          <a:p>
            <a:pPr lvl="1"/>
            <a:r>
              <a:rPr lang="en-NL" sz="1400" dirty="0"/>
              <a:t>Largest long term study of child brain development in the US</a:t>
            </a:r>
          </a:p>
          <a:p>
            <a:pPr lvl="1"/>
            <a:r>
              <a:rPr lang="en-NL" sz="1400" dirty="0"/>
              <a:t>Started in 2016, aims to follow 12.000 children for 10 years</a:t>
            </a:r>
          </a:p>
          <a:p>
            <a:pPr lvl="1"/>
            <a:r>
              <a:rPr lang="en-NL" sz="1400" dirty="0"/>
              <a:t>Includes MRI scans, cognitive testing, genetic data, family background, mental health, substance use, ...</a:t>
            </a:r>
          </a:p>
          <a:p>
            <a:r>
              <a:rPr lang="en-NL" sz="1400" dirty="0"/>
              <a:t>Executive order under the current US administration resulted in:</a:t>
            </a:r>
          </a:p>
          <a:p>
            <a:pPr lvl="1"/>
            <a:r>
              <a:rPr lang="en-NL" sz="1400" dirty="0"/>
              <a:t>Removal of thousands of public CDC/NIH websites</a:t>
            </a:r>
          </a:p>
          <a:p>
            <a:pPr lvl="1"/>
            <a:r>
              <a:rPr lang="en-NL" sz="1400" dirty="0"/>
              <a:t>Restricted access to behavioral health and adolescent datasets (like ABCD)</a:t>
            </a:r>
          </a:p>
          <a:p>
            <a:pPr lvl="1"/>
            <a:r>
              <a:rPr lang="en-NL" sz="1400" dirty="0"/>
              <a:t>Classification of some research areas as politically sensitive (like sexual preference)</a:t>
            </a:r>
          </a:p>
          <a:p>
            <a:r>
              <a:rPr lang="en-NL" sz="1400" dirty="0"/>
              <a:t>Implications</a:t>
            </a:r>
          </a:p>
          <a:p>
            <a:pPr lvl="1"/>
            <a:r>
              <a:rPr lang="en-NL" sz="1400" dirty="0"/>
              <a:t>Sudden loss of open data access</a:t>
            </a:r>
          </a:p>
          <a:p>
            <a:pPr lvl="1"/>
            <a:r>
              <a:rPr lang="en-NL" sz="1400" dirty="0"/>
              <a:t>New boundaries for data sharing even within the US</a:t>
            </a:r>
          </a:p>
          <a:p>
            <a:pPr lvl="1"/>
            <a:r>
              <a:rPr lang="en-NL" sz="1400" dirty="0"/>
              <a:t>Removal of politically sensitive features from new versions of the ABCD dataset</a:t>
            </a:r>
          </a:p>
          <a:p>
            <a:pPr lvl="1"/>
            <a:r>
              <a:rPr lang="en-NL" sz="1400" dirty="0"/>
              <a:t>Uncertainty and mistrust about data stability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A02482-B22B-CE85-0F62-5ACDFB35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Case study: ABCD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77194-600B-B878-5701-FF7A791D4473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59961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9E6E-B79D-21D2-0251-F7212748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C62C57-06C6-B208-E594-ED4E6835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Centralized modelling is failing</a:t>
            </a:r>
          </a:p>
          <a:p>
            <a:pPr lvl="1"/>
            <a:r>
              <a:rPr lang="en-NL" dirty="0"/>
              <a:t>Moving data is becoming increasingly slow and risky</a:t>
            </a:r>
          </a:p>
          <a:p>
            <a:pPr lvl="1"/>
            <a:r>
              <a:rPr lang="en-NL" dirty="0"/>
              <a:t>Collaboration is stalling</a:t>
            </a:r>
          </a:p>
          <a:p>
            <a:pPr lvl="1"/>
            <a:r>
              <a:rPr lang="en-NL" dirty="0"/>
              <a:t>Trust is eroding</a:t>
            </a:r>
          </a:p>
          <a:p>
            <a:r>
              <a:rPr lang="en-NL" dirty="0"/>
              <a:t>FL as a paradigm:</a:t>
            </a:r>
          </a:p>
          <a:p>
            <a:pPr lvl="1"/>
            <a:r>
              <a:rPr lang="en-NL" dirty="0"/>
              <a:t>Data stays local </a:t>
            </a:r>
            <a:r>
              <a:rPr lang="en-NL" dirty="0">
                <a:sym typeface="Wingdings" pitchFamily="2" charset="2"/>
              </a:rPr>
              <a:t> Only models move</a:t>
            </a:r>
          </a:p>
          <a:p>
            <a:pPr lvl="1"/>
            <a:r>
              <a:rPr lang="en-NL" dirty="0">
                <a:sym typeface="Wingdings" pitchFamily="2" charset="2"/>
              </a:rPr>
              <a:t>Privacy-by-design</a:t>
            </a:r>
          </a:p>
          <a:p>
            <a:r>
              <a:rPr lang="en-NL" dirty="0">
                <a:sym typeface="Wingdings" pitchFamily="2" charset="2"/>
              </a:rPr>
              <a:t>Benefits:</a:t>
            </a:r>
          </a:p>
          <a:p>
            <a:pPr lvl="1"/>
            <a:r>
              <a:rPr lang="en-NL" dirty="0">
                <a:sym typeface="Wingdings" pitchFamily="2" charset="2"/>
              </a:rPr>
              <a:t>Cross-site machine learning</a:t>
            </a:r>
          </a:p>
          <a:p>
            <a:pPr lvl="1"/>
            <a:r>
              <a:rPr lang="en-NL" dirty="0">
                <a:sym typeface="Wingdings" pitchFamily="2" charset="2"/>
              </a:rPr>
              <a:t>Reduces risk of data breaches</a:t>
            </a:r>
          </a:p>
          <a:p>
            <a:pPr lvl="1"/>
            <a:r>
              <a:rPr lang="en-NL" dirty="0">
                <a:sym typeface="Wingdings" pitchFamily="2" charset="2"/>
              </a:rPr>
              <a:t>Owners stay in control of their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186C5-587E-ED72-9355-77B9CF62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decentralized learning is the way forward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6E289-BBAD-02CB-7054-1DDD4C87BC25}"/>
              </a:ext>
            </a:extLst>
          </p:cNvPr>
          <p:cNvSpPr>
            <a:spLocks noGrp="1"/>
          </p:cNvSpPr>
          <p:nvPr>
            <p:ph type="body" sz="quarter" idx="1002"/>
          </p:nvPr>
        </p:nvSpPr>
        <p:spPr/>
        <p:txBody>
          <a:bodyPr/>
          <a:lstStyle/>
          <a:p>
            <a:r>
              <a:rPr lang="en-NL" dirty="0"/>
              <a:t>Understanding the need for federated learning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397ACFBB-E495-D9E1-9EA8-1DF9F9CD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348880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4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900FC-FABD-D48D-7BB4-68EF05A0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9171B-FD6C-4F04-F0B3-FD89F11FE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000" y="1160748"/>
            <a:ext cx="10440000" cy="4536504"/>
          </a:xfrm>
        </p:spPr>
        <p:txBody>
          <a:bodyPr anchor="ctr"/>
          <a:lstStyle/>
          <a:p>
            <a:r>
              <a:rPr lang="en-NL" dirty="0"/>
              <a:t>What is federated learning?</a:t>
            </a:r>
          </a:p>
        </p:txBody>
      </p:sp>
    </p:spTree>
    <p:extLst>
      <p:ext uri="{BB962C8B-B14F-4D97-AF65-F5344CB8AC3E}">
        <p14:creationId xmlns:p14="http://schemas.microsoft.com/office/powerpoint/2010/main" val="578733694"/>
      </p:ext>
    </p:extLst>
  </p:cSld>
  <p:clrMapOvr>
    <a:masterClrMapping/>
  </p:clrMapOvr>
</p:sld>
</file>

<file path=ppt/theme/theme1.xml><?xml version="1.0" encoding="utf-8"?>
<a:theme xmlns:a="http://schemas.openxmlformats.org/drawingml/2006/main" name="House style">
  <a:themeElements>
    <a:clrScheme name="Kleuren Radboud University P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3000B"/>
      </a:accent1>
      <a:accent2>
        <a:srgbClr val="BE311A"/>
      </a:accent2>
      <a:accent3>
        <a:srgbClr val="730E04"/>
      </a:accent3>
      <a:accent4>
        <a:srgbClr val="FF424B"/>
      </a:accent4>
      <a:accent5>
        <a:srgbClr val="8F2011"/>
      </a:accent5>
      <a:accent6>
        <a:srgbClr val="4A0004"/>
      </a:accent6>
      <a:hlink>
        <a:srgbClr val="000000"/>
      </a:hlink>
      <a:folHlink>
        <a:srgbClr val="000000"/>
      </a:folHlink>
    </a:clrScheme>
    <a:fontScheme name="Lettertypen Radboud University PP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Poppy">
      <a:srgbClr val="FF424B"/>
    </a:custClr>
    <a:custClr name="Poppy tekst 1">
      <a:srgbClr val="EE1C25"/>
    </a:custClr>
    <a:custClr name="Poppy tekst 2">
      <a:srgbClr val="730E04"/>
    </a:custClr>
    <a:custClr>
      <a:srgbClr val="FFFFFF"/>
    </a:custClr>
    <a:custClr name="Red Impact">
      <a:srgbClr val="E3000B"/>
    </a:custClr>
    <a:custClr name="Red Impact tekst 1">
      <a:srgbClr val="8C201B"/>
    </a:custClr>
    <a:custClr name="Red Impact tekst 2">
      <a:srgbClr val="41000E"/>
    </a:custClr>
    <a:custClr>
      <a:srgbClr val="FFFFFF"/>
    </a:custClr>
    <a:custClr>
      <a:srgbClr val="FFFFFF"/>
    </a:custClr>
    <a:custClr>
      <a:srgbClr val="FFFFFF"/>
    </a:custClr>
    <a:custClr name="Lady bug">
      <a:srgbClr val="BE311A"/>
    </a:custClr>
    <a:custClr name="Lady bug tekst 1">
      <a:srgbClr val="F15A5C"/>
    </a:custClr>
    <a:custClr name="Lady bug tekst 2">
      <a:srgbClr val="8C201B"/>
    </a:custClr>
    <a:custClr>
      <a:srgbClr val="FFFFFF"/>
    </a:custClr>
    <a:custClr name="Berry">
      <a:srgbClr val="8F2011"/>
    </a:custClr>
    <a:custClr name="Berry tekst 1">
      <a:srgbClr val="F15A5C"/>
    </a:custClr>
    <a:custClr name="Berry tekst 2">
      <a:srgbClr val="EE1C25"/>
    </a:custClr>
    <a:custClr>
      <a:srgbClr val="FFFFFF"/>
    </a:custClr>
    <a:custClr>
      <a:srgbClr val="FFFFFF"/>
    </a:custClr>
    <a:custClr>
      <a:srgbClr val="FFFFFF"/>
    </a:custClr>
    <a:custClr name="Maroon">
      <a:srgbClr val="730E04"/>
    </a:custClr>
    <a:custClr name="Maroon tekst 1">
      <a:srgbClr val="F15A5C"/>
    </a:custClr>
    <a:custClr name="Maroon tekst 2">
      <a:srgbClr val="EE1C25"/>
    </a:custClr>
    <a:custClr>
      <a:srgbClr val="FFFFFF"/>
    </a:custClr>
    <a:custClr name="Mahogany">
      <a:srgbClr val="4A0004"/>
    </a:custClr>
    <a:custClr name="Mahogany tekst 1">
      <a:srgbClr val="F15A5C"/>
    </a:custClr>
    <a:custClr name="Mahogany tekst 2">
      <a:srgbClr val="EE1C25"/>
    </a:custClr>
    <a:custClr>
      <a:srgbClr val="FFFFFF"/>
    </a:custClr>
    <a:custClr>
      <a:srgbClr val="FFFFFF"/>
    </a:custClr>
    <a:custClr>
      <a:srgbClr val="FFFFFF"/>
    </a:custClr>
    <a:custClr name="Gray (Charts and table only)">
      <a:srgbClr val="797777"/>
    </a:custClr>
    <a:custClr name="Orange (Charts and table only)">
      <a:srgbClr val="D05208"/>
    </a:custClr>
    <a:custClr name="Blue (Charts and table only)">
      <a:srgbClr val="008ACB"/>
    </a:custClr>
    <a:custClr name="Petrol (Charts and table only)">
      <a:srgbClr val="008F89"/>
    </a:custClr>
    <a:custClr name="Green (Charts and table only)">
      <a:srgbClr val="4AA943"/>
    </a:custClr>
    <a:custClr name="Yellow (Charts and table only)">
      <a:srgbClr val="CCAF00"/>
    </a:custClr>
  </a:custClrLst>
  <a:extLst>
    <a:ext uri="{05A4C25C-085E-4340-85A3-A5531E510DB2}">
      <thm15:themeFamily xmlns:thm15="http://schemas.microsoft.com/office/thememl/2012/main" name="Presentation Basic RU + RUmc Radboud University.potx" id="{A9268EBF-544C-4BBC-B53E-70DC48B7C317}" vid="{EABA9F34-DD93-48FE-A05A-039B1CA2B464}"/>
    </a:ext>
  </a:extLst>
</a:theme>
</file>

<file path=ppt/theme/theme2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3000B"/>
      </a:accent1>
      <a:accent2>
        <a:srgbClr val="BE311A"/>
      </a:accent2>
      <a:accent3>
        <a:srgbClr val="730E04"/>
      </a:accent3>
      <a:accent4>
        <a:srgbClr val="FF424B"/>
      </a:accent4>
      <a:accent5>
        <a:srgbClr val="8F2011"/>
      </a:accent5>
      <a:accent6>
        <a:srgbClr val="4A0004"/>
      </a:accent6>
      <a:hlink>
        <a:srgbClr val="000000"/>
      </a:hlink>
      <a:folHlink>
        <a:srgbClr val="000000"/>
      </a:folHlink>
    </a:clrScheme>
    <a:fontScheme name="Notes font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3000B"/>
      </a:accent1>
      <a:accent2>
        <a:srgbClr val="BE311A"/>
      </a:accent2>
      <a:accent3>
        <a:srgbClr val="730E04"/>
      </a:accent3>
      <a:accent4>
        <a:srgbClr val="FF424B"/>
      </a:accent4>
      <a:accent5>
        <a:srgbClr val="8F2011"/>
      </a:accent5>
      <a:accent6>
        <a:srgbClr val="4A0004"/>
      </a:accent6>
      <a:hlink>
        <a:srgbClr val="000000"/>
      </a:hlink>
      <a:folHlink>
        <a:srgbClr val="000000"/>
      </a:folHlink>
    </a:clrScheme>
    <a:fontScheme name="Handout font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juid xmlns="http://www.joulesunlimited.com/juid"/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4.xml><?xml version="1.0" encoding="utf-8"?>
<juid xmlns="http://www.joulesunlimited.com/juid"/>
</file>

<file path=customXml/item15.xml><?xml version="1.0" encoding="utf-8"?>
<juid xmlns="http://www.joulesunlimited.com/juid"/>
</file>

<file path=customXml/item16.xml><?xml version="1.0" encoding="utf-8"?>
<juid xmlns="http://www.joulesunlimited.com/juid"/>
</file>

<file path=customXml/item17.xml><?xml version="1.0" encoding="utf-8"?>
<juid xmlns="http://www.joulesunlimited.com/juid"/>
</file>

<file path=customXml/item2.xml><?xml version="1.0" encoding="utf-8"?>
<juid xmlns="http://www.joulesunlimited.com/juid"/>
</file>

<file path=customXml/item3.xml><?xml version="1.0" encoding="utf-8"?>
<juid xmlns="http://www.joulesunlimited.com/juid"/>
</file>

<file path=customXml/item4.xml><?xml version="1.0" encoding="utf-8"?>
<juid xmlns="http://www.joulesunlimited.com/juid"/>
</file>

<file path=customXml/item5.xml><?xml version="1.0" encoding="utf-8"?>
<juid xmlns="http://www.joulesunlimited.com/juid"/>
</file>

<file path=customXml/item6.xml><?xml version="1.0" encoding="utf-8"?>
<juid xmlns="http://www.joulesunlimited.com/juid"/>
</file>

<file path=customXml/item7.xml><?xml version="1.0" encoding="utf-8"?>
<juid xmlns="http://www.joulesunlimited.com/juid"/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34F69C9BF8DB4E8D63E6FB7A9057B0" ma:contentTypeVersion="4" ma:contentTypeDescription="Een nieuw document maken." ma:contentTypeScope="" ma:versionID="c30412cf94256f978b784938811acbca">
  <xsd:schema xmlns:xsd="http://www.w3.org/2001/XMLSchema" xmlns:xs="http://www.w3.org/2001/XMLSchema" xmlns:p="http://schemas.microsoft.com/office/2006/metadata/properties" xmlns:ns2="5a1aaf7f-337d-4501-b30d-4dae5733352c" targetNamespace="http://schemas.microsoft.com/office/2006/metadata/properties" ma:root="true" ma:fieldsID="b0d1e7517dace58feb43cf30140ba312" ns2:_="">
    <xsd:import namespace="5a1aaf7f-337d-4501-b30d-4dae573335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1aaf7f-337d-4501-b30d-4dae57333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2844042E-758F-41AA-A1BE-3756B87C781D}">
  <ds:schemaRefs>
    <ds:schemaRef ds:uri="http://www.joulesunlimited.com/juid"/>
  </ds:schemaRefs>
</ds:datastoreItem>
</file>

<file path=customXml/itemProps10.xml><?xml version="1.0" encoding="utf-8"?>
<ds:datastoreItem xmlns:ds="http://schemas.openxmlformats.org/officeDocument/2006/customXml" ds:itemID="{9FC8EC70-0B8E-4079-8D19-78269C2C91FB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49B489D0-65FE-4206-AFF4-C06A6DF1A844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A90EB814-6A53-4739-A7EC-B2F43665F0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13.xml><?xml version="1.0" encoding="utf-8"?>
<ds:datastoreItem xmlns:ds="http://schemas.openxmlformats.org/officeDocument/2006/customXml" ds:itemID="{2BDBD246-EAA2-4D12-88A0-D374E0FE34A7}">
  <ds:schemaRefs>
    <ds:schemaRef ds:uri="http://schemas.microsoft.com/sharepoint/v3/contenttype/forms"/>
  </ds:schemaRefs>
</ds:datastoreItem>
</file>

<file path=customXml/itemProps14.xml><?xml version="1.0" encoding="utf-8"?>
<ds:datastoreItem xmlns:ds="http://schemas.openxmlformats.org/officeDocument/2006/customXml" ds:itemID="{663CB8A5-1E9F-46DC-8ED9-72612218F35A}">
  <ds:schemaRefs>
    <ds:schemaRef ds:uri="http://www.joulesunlimited.com/juid"/>
  </ds:schemaRefs>
</ds:datastoreItem>
</file>

<file path=customXml/itemProps15.xml><?xml version="1.0" encoding="utf-8"?>
<ds:datastoreItem xmlns:ds="http://schemas.openxmlformats.org/officeDocument/2006/customXml" ds:itemID="{11CFDEC4-653E-424D-81B1-F58AC6D98CC0}">
  <ds:schemaRefs>
    <ds:schemaRef ds:uri="http://www.joulesunlimited.com/juid"/>
  </ds:schemaRefs>
</ds:datastoreItem>
</file>

<file path=customXml/itemProps16.xml><?xml version="1.0" encoding="utf-8"?>
<ds:datastoreItem xmlns:ds="http://schemas.openxmlformats.org/officeDocument/2006/customXml" ds:itemID="{5E8D386F-DA8E-4635-ADD4-4E52F91BAA66}">
  <ds:schemaRefs>
    <ds:schemaRef ds:uri="http://www.joulesunlimited.com/juid"/>
  </ds:schemaRefs>
</ds:datastoreItem>
</file>

<file path=customXml/itemProps17.xml><?xml version="1.0" encoding="utf-8"?>
<ds:datastoreItem xmlns:ds="http://schemas.openxmlformats.org/officeDocument/2006/customXml" ds:itemID="{7B0E2C2C-3323-4839-AD6E-BFE76151EAB3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57A5BCFF-FAE5-4056-B4DE-285B3E8B99D5}">
  <ds:schemaRefs>
    <ds:schemaRef ds:uri="http://www.joulesunlimited.com/juid"/>
  </ds:schemaRefs>
</ds:datastoreItem>
</file>

<file path=customXml/itemProps3.xml><?xml version="1.0" encoding="utf-8"?>
<ds:datastoreItem xmlns:ds="http://schemas.openxmlformats.org/officeDocument/2006/customXml" ds:itemID="{C4E9D800-920E-4F49-AF67-C9C68CC7CC56}">
  <ds:schemaRefs>
    <ds:schemaRef ds:uri="http://www.joulesunlimited.com/juid"/>
  </ds:schemaRefs>
</ds:datastoreItem>
</file>

<file path=customXml/itemProps4.xml><?xml version="1.0" encoding="utf-8"?>
<ds:datastoreItem xmlns:ds="http://schemas.openxmlformats.org/officeDocument/2006/customXml" ds:itemID="{601C3B0B-087E-4744-948E-47445817C688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5EEF4EE5-B818-4C8F-8FAF-A4F855086BE2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1F9FC3D0-CB57-4714-9BD4-8823579DFE70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7CBDED75-B586-4C75-8BFE-3FBA611544DB}">
  <ds:schemaRefs>
    <ds:schemaRef ds:uri="http://www.joulesunlimited.com/juid"/>
  </ds:schemaRefs>
</ds:datastoreItem>
</file>

<file path=customXml/itemProps8.xml><?xml version="1.0" encoding="utf-8"?>
<ds:datastoreItem xmlns:ds="http://schemas.openxmlformats.org/officeDocument/2006/customXml" ds:itemID="{F866C88E-C760-4F30-A7BE-CDC0D1D67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1aaf7f-337d-4501-b30d-4dae57333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.xml><?xml version="1.0" encoding="utf-8"?>
<ds:datastoreItem xmlns:ds="http://schemas.openxmlformats.org/officeDocument/2006/customXml" ds:itemID="{65919D97-51AC-44E2-B4DB-46EE1563EEC2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House style</Template>
  <TotalTime>1451</TotalTime>
  <Words>1124</Words>
  <Application>Microsoft Macintosh PowerPoint</Application>
  <PresentationFormat>Widescreen</PresentationFormat>
  <Paragraphs>177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Cambria Math</vt:lpstr>
      <vt:lpstr>Google Sans</vt:lpstr>
      <vt:lpstr>Open Sans</vt:lpstr>
      <vt:lpstr>Open Sans ExtraBold</vt:lpstr>
      <vt:lpstr>Open Sans Light</vt:lpstr>
      <vt:lpstr>Wingdings</vt:lpstr>
      <vt:lpstr>House style</vt:lpstr>
      <vt:lpstr>PowerPoint Presentation</vt:lpstr>
      <vt:lpstr>About me</vt:lpstr>
      <vt:lpstr>Goal of this workshop</vt:lpstr>
      <vt:lpstr>PowerPoint Presentation</vt:lpstr>
      <vt:lpstr>Data privacy &amp; regulatory landscape</vt:lpstr>
      <vt:lpstr>Institutional Barriers</vt:lpstr>
      <vt:lpstr>Case study: ABCD dataset</vt:lpstr>
      <vt:lpstr>Why decentralized learning is the way forward</vt:lpstr>
      <vt:lpstr>PowerPoint Presentation</vt:lpstr>
      <vt:lpstr>Core definition and concept</vt:lpstr>
      <vt:lpstr>Federated learning in artificial Neural networks</vt:lpstr>
      <vt:lpstr>Federated learning in artificial Neural networks</vt:lpstr>
      <vt:lpstr>Federated learning: the bayesian approach</vt:lpstr>
      <vt:lpstr>Taxonomy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Boer, A.A.A. de (Stijn)</dc:creator>
  <cp:keywords/>
  <dc:description>Sjabloonversie: 1.3 - 4 januari 2024_x000d_
Sjablonen: www.JoulesUnlimited.com</dc:description>
  <cp:lastModifiedBy>Boer, A.A.A. de (Stijn)</cp:lastModifiedBy>
  <cp:revision>19</cp:revision>
  <dcterms:created xsi:type="dcterms:W3CDTF">2025-05-14T07:37:55Z</dcterms:created>
  <dcterms:modified xsi:type="dcterms:W3CDTF">2025-05-15T07:55:37Z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0x0101008634F69C9BF8DB4E8D63E6FB7A9057B0</vt:lpwstr>
  </property>
</Properties>
</file>